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31"/>
  </p:notesMasterIdLst>
  <p:handoutMasterIdLst>
    <p:handoutMasterId r:id="rId32"/>
  </p:handoutMasterIdLst>
  <p:sldIdLst>
    <p:sldId id="256" r:id="rId2"/>
    <p:sldId id="886" r:id="rId3"/>
    <p:sldId id="854" r:id="rId4"/>
    <p:sldId id="881" r:id="rId5"/>
    <p:sldId id="869" r:id="rId6"/>
    <p:sldId id="853" r:id="rId7"/>
    <p:sldId id="855" r:id="rId8"/>
    <p:sldId id="880" r:id="rId9"/>
    <p:sldId id="878" r:id="rId10"/>
    <p:sldId id="879" r:id="rId11"/>
    <p:sldId id="882" r:id="rId12"/>
    <p:sldId id="864" r:id="rId13"/>
    <p:sldId id="890" r:id="rId14"/>
    <p:sldId id="891" r:id="rId15"/>
    <p:sldId id="892" r:id="rId16"/>
    <p:sldId id="893" r:id="rId17"/>
    <p:sldId id="894" r:id="rId18"/>
    <p:sldId id="885" r:id="rId19"/>
    <p:sldId id="883" r:id="rId20"/>
    <p:sldId id="884" r:id="rId21"/>
    <p:sldId id="870" r:id="rId22"/>
    <p:sldId id="871" r:id="rId23"/>
    <p:sldId id="873" r:id="rId24"/>
    <p:sldId id="874" r:id="rId25"/>
    <p:sldId id="888" r:id="rId26"/>
    <p:sldId id="875" r:id="rId27"/>
    <p:sldId id="876" r:id="rId28"/>
    <p:sldId id="889" r:id="rId29"/>
    <p:sldId id="887" r:id="rId30"/>
  </p:sldIdLst>
  <p:sldSz cx="9864725" cy="7200900"/>
  <p:notesSz cx="7099300" cy="10234613"/>
  <p:defaultTextStyle>
    <a:defPPr>
      <a:defRPr lang="tr-TR"/>
    </a:defPPr>
    <a:lvl1pPr algn="l" defTabSz="965200" rtl="0" fontAlgn="base">
      <a:spcBef>
        <a:spcPct val="0"/>
      </a:spcBef>
      <a:spcAft>
        <a:spcPct val="0"/>
      </a:spcAft>
      <a:defRPr sz="1900" kern="1200">
        <a:solidFill>
          <a:schemeClr val="tx1"/>
        </a:solidFill>
        <a:latin typeface="Arial" charset="0"/>
        <a:ea typeface="+mn-ea"/>
        <a:cs typeface="Arial" charset="0"/>
      </a:defRPr>
    </a:lvl1pPr>
    <a:lvl2pPr marL="481013" indent="-23813" algn="l" defTabSz="965200" rtl="0" fontAlgn="base">
      <a:spcBef>
        <a:spcPct val="0"/>
      </a:spcBef>
      <a:spcAft>
        <a:spcPct val="0"/>
      </a:spcAft>
      <a:defRPr sz="1900" kern="1200">
        <a:solidFill>
          <a:schemeClr val="tx1"/>
        </a:solidFill>
        <a:latin typeface="Arial" charset="0"/>
        <a:ea typeface="+mn-ea"/>
        <a:cs typeface="Arial" charset="0"/>
      </a:defRPr>
    </a:lvl2pPr>
    <a:lvl3pPr marL="965200" indent="-50800" algn="l" defTabSz="965200" rtl="0" fontAlgn="base">
      <a:spcBef>
        <a:spcPct val="0"/>
      </a:spcBef>
      <a:spcAft>
        <a:spcPct val="0"/>
      </a:spcAft>
      <a:defRPr sz="1900" kern="1200">
        <a:solidFill>
          <a:schemeClr val="tx1"/>
        </a:solidFill>
        <a:latin typeface="Arial" charset="0"/>
        <a:ea typeface="+mn-ea"/>
        <a:cs typeface="Arial" charset="0"/>
      </a:defRPr>
    </a:lvl3pPr>
    <a:lvl4pPr marL="1447800" indent="-76200" algn="l" defTabSz="965200" rtl="0" fontAlgn="base">
      <a:spcBef>
        <a:spcPct val="0"/>
      </a:spcBef>
      <a:spcAft>
        <a:spcPct val="0"/>
      </a:spcAft>
      <a:defRPr sz="1900" kern="1200">
        <a:solidFill>
          <a:schemeClr val="tx1"/>
        </a:solidFill>
        <a:latin typeface="Arial" charset="0"/>
        <a:ea typeface="+mn-ea"/>
        <a:cs typeface="Arial" charset="0"/>
      </a:defRPr>
    </a:lvl4pPr>
    <a:lvl5pPr marL="1931988" indent="-103188" algn="l" defTabSz="965200"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4C3D2"/>
    <a:srgbClr val="FFCC99"/>
    <a:srgbClr val="FF9966"/>
    <a:srgbClr val="FDFC8F"/>
    <a:srgbClr val="CD853F"/>
    <a:srgbClr val="DEB887"/>
    <a:srgbClr val="A0522D"/>
    <a:srgbClr val="8B4513"/>
    <a:srgbClr val="FFD7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181" autoAdjust="0"/>
    <p:restoredTop sz="94713" autoAdjust="0"/>
  </p:normalViewPr>
  <p:slideViewPr>
    <p:cSldViewPr>
      <p:cViewPr>
        <p:scale>
          <a:sx n="100" d="100"/>
          <a:sy n="100" d="100"/>
        </p:scale>
        <p:origin x="-1998" y="-204"/>
      </p:cViewPr>
      <p:guideLst>
        <p:guide orient="horz" pos="2268"/>
        <p:guide pos="3107"/>
      </p:guideLst>
    </p:cSldViewPr>
  </p:slideViewPr>
  <p:outlineViewPr>
    <p:cViewPr>
      <p:scale>
        <a:sx n="33" d="100"/>
        <a:sy n="33" d="100"/>
      </p:scale>
      <p:origin x="0" y="918"/>
    </p:cViewPr>
  </p:outlineViewPr>
  <p:notesTextViewPr>
    <p:cViewPr>
      <p:scale>
        <a:sx n="125" d="100"/>
        <a:sy n="125" d="100"/>
      </p:scale>
      <p:origin x="0" y="0"/>
    </p:cViewPr>
  </p:notesTextViewPr>
  <p:sorterViewPr>
    <p:cViewPr>
      <p:scale>
        <a:sx n="100" d="100"/>
        <a:sy n="100" d="100"/>
      </p:scale>
      <p:origin x="0" y="4146"/>
    </p:cViewPr>
  </p:sorterViewPr>
  <p:notesViewPr>
    <p:cSldViewPr>
      <p:cViewPr varScale="1">
        <p:scale>
          <a:sx n="61" d="100"/>
          <a:sy n="61" d="100"/>
        </p:scale>
        <p:origin x="-3402" y="-84"/>
      </p:cViewPr>
      <p:guideLst>
        <p:guide orient="horz" pos="3225"/>
        <p:guide pos="223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al__ma_Sayfas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al__ma_Sayfas_3.xlsx"/></Relationships>
</file>

<file path=ppt/charts/chart1.xml><?xml version="1.0" encoding="utf-8"?>
<c:chartSpace xmlns:c="http://schemas.openxmlformats.org/drawingml/2006/chart" xmlns:a="http://schemas.openxmlformats.org/drawingml/2006/main" xmlns:r="http://schemas.openxmlformats.org/officeDocument/2006/relationships">
  <c:lang val="tr-TR"/>
  <c:chart>
    <c:plotArea>
      <c:layout/>
      <c:barChart>
        <c:barDir val="col"/>
        <c:grouping val="clustered"/>
        <c:ser>
          <c:idx val="0"/>
          <c:order val="0"/>
          <c:tx>
            <c:strRef>
              <c:f>Sayfa1!$B$1</c:f>
              <c:strCache>
                <c:ptCount val="1"/>
                <c:pt idx="0">
                  <c:v>İlkokul+Ortaokul</c:v>
                </c:pt>
              </c:strCache>
            </c:strRef>
          </c:tx>
          <c:spPr>
            <a:solidFill>
              <a:srgbClr val="FF0000"/>
            </a:solidFill>
          </c:spPr>
          <c:dLbls>
            <c:txPr>
              <a:bodyPr/>
              <a:lstStyle/>
              <a:p>
                <a:pPr>
                  <a:defRPr b="1"/>
                </a:pPr>
                <a:endParaRPr lang="tr-TR"/>
              </a:p>
            </c:txPr>
            <c:showVal val="1"/>
          </c:dLbls>
          <c:cat>
            <c:strRef>
              <c:f>Sayfa1!$A$2:$A$4</c:f>
              <c:strCache>
                <c:ptCount val="3"/>
                <c:pt idx="0">
                  <c:v>2015-2016 </c:v>
                </c:pt>
                <c:pt idx="1">
                  <c:v>2016-2017 </c:v>
                </c:pt>
                <c:pt idx="2">
                  <c:v>2017-2018 </c:v>
                </c:pt>
              </c:strCache>
            </c:strRef>
          </c:cat>
          <c:val>
            <c:numRef>
              <c:f>Sayfa1!$B$2:$B$4</c:f>
              <c:numCache>
                <c:formatCode>General</c:formatCode>
                <c:ptCount val="3"/>
                <c:pt idx="0" formatCode="0.00">
                  <c:v>3.3</c:v>
                </c:pt>
                <c:pt idx="1">
                  <c:v>3.19</c:v>
                </c:pt>
                <c:pt idx="2">
                  <c:v>2.8899999999999997</c:v>
                </c:pt>
              </c:numCache>
            </c:numRef>
          </c:val>
        </c:ser>
        <c:ser>
          <c:idx val="1"/>
          <c:order val="1"/>
          <c:tx>
            <c:strRef>
              <c:f>Sayfa1!$C$1</c:f>
              <c:strCache>
                <c:ptCount val="1"/>
                <c:pt idx="0">
                  <c:v>Ortaöğretim</c:v>
                </c:pt>
              </c:strCache>
            </c:strRef>
          </c:tx>
          <c:dLbls>
            <c:txPr>
              <a:bodyPr/>
              <a:lstStyle/>
              <a:p>
                <a:pPr>
                  <a:defRPr b="1"/>
                </a:pPr>
                <a:endParaRPr lang="tr-TR"/>
              </a:p>
            </c:txPr>
            <c:showVal val="1"/>
          </c:dLbls>
          <c:cat>
            <c:strRef>
              <c:f>Sayfa1!$A$2:$A$4</c:f>
              <c:strCache>
                <c:ptCount val="3"/>
                <c:pt idx="0">
                  <c:v>2015-2016 </c:v>
                </c:pt>
                <c:pt idx="1">
                  <c:v>2016-2017 </c:v>
                </c:pt>
                <c:pt idx="2">
                  <c:v>2017-2018 </c:v>
                </c:pt>
              </c:strCache>
            </c:strRef>
          </c:cat>
          <c:val>
            <c:numRef>
              <c:f>Sayfa1!$C$2:$C$4</c:f>
              <c:numCache>
                <c:formatCode>General</c:formatCode>
                <c:ptCount val="3"/>
                <c:pt idx="0">
                  <c:v>6.87</c:v>
                </c:pt>
                <c:pt idx="1">
                  <c:v>2.79</c:v>
                </c:pt>
                <c:pt idx="2">
                  <c:v>0.77000000000000024</c:v>
                </c:pt>
              </c:numCache>
            </c:numRef>
          </c:val>
        </c:ser>
        <c:axId val="163583872"/>
        <c:axId val="163585408"/>
      </c:barChart>
      <c:catAx>
        <c:axId val="163583872"/>
        <c:scaling>
          <c:orientation val="minMax"/>
        </c:scaling>
        <c:axPos val="b"/>
        <c:tickLblPos val="nextTo"/>
        <c:txPr>
          <a:bodyPr/>
          <a:lstStyle/>
          <a:p>
            <a:pPr>
              <a:defRPr sz="1200"/>
            </a:pPr>
            <a:endParaRPr lang="tr-TR"/>
          </a:p>
        </c:txPr>
        <c:crossAx val="163585408"/>
        <c:crosses val="autoZero"/>
        <c:auto val="1"/>
        <c:lblAlgn val="ctr"/>
        <c:lblOffset val="100"/>
      </c:catAx>
      <c:valAx>
        <c:axId val="163585408"/>
        <c:scaling>
          <c:orientation val="minMax"/>
        </c:scaling>
        <c:axPos val="l"/>
        <c:majorGridlines/>
        <c:numFmt formatCode="0.00" sourceLinked="1"/>
        <c:tickLblPos val="nextTo"/>
        <c:txPr>
          <a:bodyPr/>
          <a:lstStyle/>
          <a:p>
            <a:pPr>
              <a:defRPr sz="1400"/>
            </a:pPr>
            <a:endParaRPr lang="tr-TR"/>
          </a:p>
        </c:txPr>
        <c:crossAx val="163583872"/>
        <c:crosses val="autoZero"/>
        <c:crossBetween val="between"/>
      </c:valAx>
    </c:plotArea>
    <c:legend>
      <c:legendPos val="r"/>
      <c:txPr>
        <a:bodyPr/>
        <a:lstStyle/>
        <a:p>
          <a:pPr>
            <a:defRPr sz="1400"/>
          </a:pPr>
          <a:endParaRPr lang="tr-TR"/>
        </a:p>
      </c:txPr>
    </c:legend>
    <c:plotVisOnly val="1"/>
  </c:chart>
  <c:txPr>
    <a:bodyPr/>
    <a:lstStyle/>
    <a:p>
      <a:pPr>
        <a:defRPr sz="1800"/>
      </a:pPr>
      <a:endParaRPr lang="tr-T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chart>
    <c:title/>
    <c:plotArea>
      <c:layout/>
      <c:pieChart>
        <c:varyColors val="1"/>
        <c:ser>
          <c:idx val="0"/>
          <c:order val="0"/>
          <c:tx>
            <c:strRef>
              <c:f>Sayfa1!$B$1</c:f>
              <c:strCache>
                <c:ptCount val="1"/>
                <c:pt idx="0">
                  <c:v>Taşıma Maliyeti</c:v>
                </c:pt>
              </c:strCache>
            </c:strRef>
          </c:tx>
          <c:dPt>
            <c:idx val="0"/>
            <c:spPr>
              <a:solidFill>
                <a:srgbClr val="FF0000"/>
              </a:solidFill>
            </c:spPr>
          </c:dPt>
          <c:dLbls>
            <c:txPr>
              <a:bodyPr/>
              <a:lstStyle/>
              <a:p>
                <a:pPr>
                  <a:defRPr sz="1200"/>
                </a:pPr>
                <a:endParaRPr lang="tr-TR"/>
              </a:p>
            </c:txPr>
            <c:showVal val="1"/>
            <c:showLeaderLines val="1"/>
          </c:dLbls>
          <c:cat>
            <c:strRef>
              <c:f>Sayfa1!$A$2:$A$4</c:f>
              <c:strCache>
                <c:ptCount val="3"/>
                <c:pt idx="0">
                  <c:v>2016-2017</c:v>
                </c:pt>
                <c:pt idx="1">
                  <c:v>2015-2016</c:v>
                </c:pt>
                <c:pt idx="2">
                  <c:v>2014-2015</c:v>
                </c:pt>
              </c:strCache>
            </c:strRef>
          </c:cat>
          <c:val>
            <c:numRef>
              <c:f>Sayfa1!$B$2:$B$4</c:f>
              <c:numCache>
                <c:formatCode>#,##0.00</c:formatCode>
                <c:ptCount val="3"/>
                <c:pt idx="0">
                  <c:v>2751960.08</c:v>
                </c:pt>
                <c:pt idx="1">
                  <c:v>2925771.51</c:v>
                </c:pt>
                <c:pt idx="2">
                  <c:v>2685260</c:v>
                </c:pt>
              </c:numCache>
            </c:numRef>
          </c:val>
        </c:ser>
        <c:firstSliceAng val="0"/>
      </c:pieChart>
    </c:plotArea>
    <c:legend>
      <c:legendPos val="r"/>
      <c:txPr>
        <a:bodyPr/>
        <a:lstStyle/>
        <a:p>
          <a:pPr>
            <a:defRPr sz="1200"/>
          </a:pPr>
          <a:endParaRPr lang="tr-TR"/>
        </a:p>
      </c:txPr>
    </c:legend>
    <c:plotVisOnly val="1"/>
  </c:chart>
  <c:spPr>
    <a:ln>
      <a:solidFill>
        <a:schemeClr val="bg2">
          <a:lumMod val="75000"/>
        </a:schemeClr>
      </a:solidFill>
    </a:ln>
  </c:spPr>
  <c:txPr>
    <a:bodyPr/>
    <a:lstStyle/>
    <a:p>
      <a:pPr>
        <a:defRPr sz="1800"/>
      </a:pPr>
      <a:endParaRPr lang="tr-T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tr-TR" dirty="0" smtClean="0"/>
              <a:t>Yemek </a:t>
            </a:r>
            <a:r>
              <a:rPr lang="tr-TR" dirty="0"/>
              <a:t>Maliyeti</a:t>
            </a:r>
          </a:p>
        </c:rich>
      </c:tx>
    </c:title>
    <c:plotArea>
      <c:layout/>
      <c:pieChart>
        <c:varyColors val="1"/>
        <c:ser>
          <c:idx val="0"/>
          <c:order val="0"/>
          <c:tx>
            <c:strRef>
              <c:f>Sayfa1!$B$1</c:f>
              <c:strCache>
                <c:ptCount val="1"/>
                <c:pt idx="0">
                  <c:v>Yemek Maliyeti</c:v>
                </c:pt>
              </c:strCache>
            </c:strRef>
          </c:tx>
          <c:dPt>
            <c:idx val="0"/>
            <c:spPr>
              <a:solidFill>
                <a:srgbClr val="FF0000"/>
              </a:solidFill>
            </c:spPr>
          </c:dPt>
          <c:dLbls>
            <c:txPr>
              <a:bodyPr/>
              <a:lstStyle/>
              <a:p>
                <a:pPr>
                  <a:defRPr sz="1200"/>
                </a:pPr>
                <a:endParaRPr lang="tr-TR"/>
              </a:p>
            </c:txPr>
            <c:showVal val="1"/>
            <c:showLeaderLines val="1"/>
          </c:dLbls>
          <c:cat>
            <c:strRef>
              <c:f>Sayfa1!$A$2:$A$4</c:f>
              <c:strCache>
                <c:ptCount val="3"/>
                <c:pt idx="0">
                  <c:v>2016-2017</c:v>
                </c:pt>
                <c:pt idx="1">
                  <c:v>2015-2016</c:v>
                </c:pt>
                <c:pt idx="2">
                  <c:v>2014-2015</c:v>
                </c:pt>
              </c:strCache>
            </c:strRef>
          </c:cat>
          <c:val>
            <c:numRef>
              <c:f>Sayfa1!$B$2:$B$4</c:f>
              <c:numCache>
                <c:formatCode>#,##0.00</c:formatCode>
                <c:ptCount val="3"/>
                <c:pt idx="0">
                  <c:v>809118.06</c:v>
                </c:pt>
                <c:pt idx="1">
                  <c:v>802517</c:v>
                </c:pt>
                <c:pt idx="2">
                  <c:v>650807.48</c:v>
                </c:pt>
              </c:numCache>
            </c:numRef>
          </c:val>
        </c:ser>
        <c:firstSliceAng val="0"/>
      </c:pieChart>
    </c:plotArea>
    <c:legend>
      <c:legendPos val="r"/>
      <c:txPr>
        <a:bodyPr/>
        <a:lstStyle/>
        <a:p>
          <a:pPr>
            <a:defRPr sz="1200"/>
          </a:pPr>
          <a:endParaRPr lang="tr-TR"/>
        </a:p>
      </c:txPr>
    </c:legend>
    <c:plotVisOnly val="1"/>
  </c:chart>
  <c:spPr>
    <a:ln>
      <a:solidFill>
        <a:schemeClr val="bg2">
          <a:lumMod val="75000"/>
        </a:schemeClr>
      </a:solidFill>
    </a:ln>
  </c:spPr>
  <c:txPr>
    <a:bodyPr/>
    <a:lstStyle/>
    <a:p>
      <a:pPr>
        <a:defRPr sz="1800"/>
      </a:pPr>
      <a:endParaRPr lang="tr-T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8AC5B-0D4E-44E1-B521-440727B6A77B}" type="doc">
      <dgm:prSet loTypeId="urn:microsoft.com/office/officeart/2005/8/layout/hProcess9" loCatId="process" qsTypeId="urn:microsoft.com/office/officeart/2005/8/quickstyle/simple1" qsCatId="simple" csTypeId="urn:microsoft.com/office/officeart/2005/8/colors/accent1_2" csCatId="accent1" phldr="1"/>
      <dgm:spPr/>
    </dgm:pt>
    <dgm:pt modelId="{701B93F0-B109-4085-B3E5-75D71E905146}">
      <dgm:prSet phldrT="[Metin]" custT="1"/>
      <dgm:spPr/>
      <dgm:t>
        <a:bodyPr/>
        <a:lstStyle/>
        <a:p>
          <a:pPr algn="ctr"/>
          <a:r>
            <a:rPr lang="tr-TR" sz="1600" b="1" dirty="0" smtClean="0"/>
            <a:t>Merkez Mahalle Sayısı</a:t>
          </a:r>
        </a:p>
        <a:p>
          <a:pPr algn="ctr"/>
          <a:r>
            <a:rPr lang="tr-TR" sz="1600" b="1" dirty="0" smtClean="0"/>
            <a:t> </a:t>
          </a:r>
          <a:r>
            <a:rPr lang="tr-TR" sz="2400" b="1" dirty="0" smtClean="0">
              <a:effectLst>
                <a:outerShdw blurRad="38100" dist="38100" dir="2700000" algn="tl">
                  <a:srgbClr val="000000">
                    <a:alpha val="43137"/>
                  </a:srgbClr>
                </a:outerShdw>
              </a:effectLst>
            </a:rPr>
            <a:t>27</a:t>
          </a:r>
          <a:endParaRPr lang="tr-TR" sz="1600" dirty="0">
            <a:effectLst>
              <a:outerShdw blurRad="38100" dist="38100" dir="2700000" algn="tl">
                <a:srgbClr val="000000">
                  <a:alpha val="43137"/>
                </a:srgbClr>
              </a:outerShdw>
            </a:effectLst>
          </a:endParaRPr>
        </a:p>
      </dgm:t>
    </dgm:pt>
    <dgm:pt modelId="{A40F55B1-17C4-48D4-B35A-F7598A33B9D4}" type="parTrans" cxnId="{6D0D7403-21B1-4223-B751-BDB59FCCD93A}">
      <dgm:prSet/>
      <dgm:spPr/>
      <dgm:t>
        <a:bodyPr/>
        <a:lstStyle/>
        <a:p>
          <a:endParaRPr lang="tr-TR"/>
        </a:p>
      </dgm:t>
    </dgm:pt>
    <dgm:pt modelId="{DC1AFE68-2D95-4B7B-A126-BA8FD2A3DB6C}" type="sibTrans" cxnId="{6D0D7403-21B1-4223-B751-BDB59FCCD93A}">
      <dgm:prSet/>
      <dgm:spPr/>
      <dgm:t>
        <a:bodyPr/>
        <a:lstStyle/>
        <a:p>
          <a:endParaRPr lang="tr-TR"/>
        </a:p>
      </dgm:t>
    </dgm:pt>
    <dgm:pt modelId="{374B39F9-6E24-4700-B35B-772880095199}">
      <dgm:prSet phldrT="[Metin]" custT="1"/>
      <dgm:spPr/>
      <dgm:t>
        <a:bodyPr/>
        <a:lstStyle/>
        <a:p>
          <a:r>
            <a:rPr lang="tr-TR" sz="1600" b="1" dirty="0" smtClean="0"/>
            <a:t>Kırsal Mahalle Sayısı</a:t>
          </a:r>
        </a:p>
        <a:p>
          <a:r>
            <a:rPr lang="tr-TR" sz="2400" b="1" dirty="0" smtClean="0">
              <a:effectLst>
                <a:outerShdw blurRad="38100" dist="38100" dir="2700000" algn="tl">
                  <a:srgbClr val="000000">
                    <a:alpha val="43137"/>
                  </a:srgbClr>
                </a:outerShdw>
              </a:effectLst>
            </a:rPr>
            <a:t>43</a:t>
          </a:r>
          <a:endParaRPr lang="tr-TR" sz="2400" dirty="0">
            <a:effectLst>
              <a:outerShdw blurRad="38100" dist="38100" dir="2700000" algn="tl">
                <a:srgbClr val="000000">
                  <a:alpha val="43137"/>
                </a:srgbClr>
              </a:outerShdw>
            </a:effectLst>
          </a:endParaRPr>
        </a:p>
      </dgm:t>
    </dgm:pt>
    <dgm:pt modelId="{4E244510-0850-4300-8690-0F100F70AC61}" type="parTrans" cxnId="{7ECA0FBD-8D48-4F04-969E-4C3407C2F374}">
      <dgm:prSet/>
      <dgm:spPr/>
      <dgm:t>
        <a:bodyPr/>
        <a:lstStyle/>
        <a:p>
          <a:endParaRPr lang="tr-TR"/>
        </a:p>
      </dgm:t>
    </dgm:pt>
    <dgm:pt modelId="{8EBC7E7D-D787-406A-9438-CE545D8FDB37}" type="sibTrans" cxnId="{7ECA0FBD-8D48-4F04-969E-4C3407C2F374}">
      <dgm:prSet/>
      <dgm:spPr/>
      <dgm:t>
        <a:bodyPr/>
        <a:lstStyle/>
        <a:p>
          <a:endParaRPr lang="tr-TR"/>
        </a:p>
      </dgm:t>
    </dgm:pt>
    <dgm:pt modelId="{EC7326D9-5E25-40B5-B458-4F0F34087E0F}">
      <dgm:prSet phldrT="[Metin]" custT="1"/>
      <dgm:spPr/>
      <dgm:t>
        <a:bodyPr/>
        <a:lstStyle/>
        <a:p>
          <a:r>
            <a:rPr lang="tr-TR" sz="1600" b="1" dirty="0" smtClean="0"/>
            <a:t>Toplam Mahalle Sayısı </a:t>
          </a:r>
        </a:p>
        <a:p>
          <a:r>
            <a:rPr lang="tr-TR" sz="2400" b="1" dirty="0" smtClean="0">
              <a:effectLst>
                <a:outerShdw blurRad="38100" dist="38100" dir="2700000" algn="tl">
                  <a:srgbClr val="000000">
                    <a:alpha val="43137"/>
                  </a:srgbClr>
                </a:outerShdw>
              </a:effectLst>
            </a:rPr>
            <a:t>70</a:t>
          </a:r>
          <a:endParaRPr lang="tr-TR" sz="2100" dirty="0">
            <a:effectLst>
              <a:outerShdw blurRad="38100" dist="38100" dir="2700000" algn="tl">
                <a:srgbClr val="000000">
                  <a:alpha val="43137"/>
                </a:srgbClr>
              </a:outerShdw>
            </a:effectLst>
          </a:endParaRPr>
        </a:p>
      </dgm:t>
    </dgm:pt>
    <dgm:pt modelId="{6D8613F0-D35C-432D-8033-D89090EC78CD}" type="parTrans" cxnId="{C3071399-6555-4B45-94F8-FD3708E6D1B2}">
      <dgm:prSet/>
      <dgm:spPr/>
      <dgm:t>
        <a:bodyPr/>
        <a:lstStyle/>
        <a:p>
          <a:endParaRPr lang="tr-TR"/>
        </a:p>
      </dgm:t>
    </dgm:pt>
    <dgm:pt modelId="{95A03C23-D5E0-458E-92F4-918F81848B61}" type="sibTrans" cxnId="{C3071399-6555-4B45-94F8-FD3708E6D1B2}">
      <dgm:prSet/>
      <dgm:spPr/>
      <dgm:t>
        <a:bodyPr/>
        <a:lstStyle/>
        <a:p>
          <a:endParaRPr lang="tr-TR"/>
        </a:p>
      </dgm:t>
    </dgm:pt>
    <dgm:pt modelId="{E4B6545C-42E1-49DD-9B0C-582C96AAD6D3}" type="pres">
      <dgm:prSet presAssocID="{AED8AC5B-0D4E-44E1-B521-440727B6A77B}" presName="CompostProcess" presStyleCnt="0">
        <dgm:presLayoutVars>
          <dgm:dir/>
          <dgm:resizeHandles val="exact"/>
        </dgm:presLayoutVars>
      </dgm:prSet>
      <dgm:spPr/>
    </dgm:pt>
    <dgm:pt modelId="{590D4C7D-22EE-410D-8E23-2FD3727531EC}" type="pres">
      <dgm:prSet presAssocID="{AED8AC5B-0D4E-44E1-B521-440727B6A77B}" presName="arrow" presStyleLbl="bgShp" presStyleIdx="0" presStyleCnt="1" custLinFactNeighborX="10580"/>
      <dgm:spPr/>
    </dgm:pt>
    <dgm:pt modelId="{7AE494B2-5E83-4EA9-9BE0-ECA16BE6A997}" type="pres">
      <dgm:prSet presAssocID="{AED8AC5B-0D4E-44E1-B521-440727B6A77B}" presName="linearProcess" presStyleCnt="0"/>
      <dgm:spPr/>
    </dgm:pt>
    <dgm:pt modelId="{EE200B94-91D8-4EF7-8F3F-E4E32B771A79}" type="pres">
      <dgm:prSet presAssocID="{701B93F0-B109-4085-B3E5-75D71E905146}" presName="textNode" presStyleLbl="node1" presStyleIdx="0" presStyleCnt="3">
        <dgm:presLayoutVars>
          <dgm:bulletEnabled val="1"/>
        </dgm:presLayoutVars>
      </dgm:prSet>
      <dgm:spPr/>
      <dgm:t>
        <a:bodyPr/>
        <a:lstStyle/>
        <a:p>
          <a:endParaRPr lang="tr-TR"/>
        </a:p>
      </dgm:t>
    </dgm:pt>
    <dgm:pt modelId="{E74D2B66-685F-476A-BF2E-1A70FCBB4A42}" type="pres">
      <dgm:prSet presAssocID="{DC1AFE68-2D95-4B7B-A126-BA8FD2A3DB6C}" presName="sibTrans" presStyleCnt="0"/>
      <dgm:spPr/>
    </dgm:pt>
    <dgm:pt modelId="{BF099506-8BF4-4DBC-876B-B8FA5B884F2D}" type="pres">
      <dgm:prSet presAssocID="{374B39F9-6E24-4700-B35B-772880095199}" presName="textNode" presStyleLbl="node1" presStyleIdx="1" presStyleCnt="3">
        <dgm:presLayoutVars>
          <dgm:bulletEnabled val="1"/>
        </dgm:presLayoutVars>
      </dgm:prSet>
      <dgm:spPr/>
      <dgm:t>
        <a:bodyPr/>
        <a:lstStyle/>
        <a:p>
          <a:endParaRPr lang="tr-TR"/>
        </a:p>
      </dgm:t>
    </dgm:pt>
    <dgm:pt modelId="{3D7A89AF-00ED-4AF4-94CC-0038C2949352}" type="pres">
      <dgm:prSet presAssocID="{8EBC7E7D-D787-406A-9438-CE545D8FDB37}" presName="sibTrans" presStyleCnt="0"/>
      <dgm:spPr/>
    </dgm:pt>
    <dgm:pt modelId="{A88BA97C-83FB-4444-A35E-C506B57CF9CA}" type="pres">
      <dgm:prSet presAssocID="{EC7326D9-5E25-40B5-B458-4F0F34087E0F}" presName="textNode" presStyleLbl="node1" presStyleIdx="2" presStyleCnt="3">
        <dgm:presLayoutVars>
          <dgm:bulletEnabled val="1"/>
        </dgm:presLayoutVars>
      </dgm:prSet>
      <dgm:spPr/>
      <dgm:t>
        <a:bodyPr/>
        <a:lstStyle/>
        <a:p>
          <a:endParaRPr lang="tr-TR"/>
        </a:p>
      </dgm:t>
    </dgm:pt>
  </dgm:ptLst>
  <dgm:cxnLst>
    <dgm:cxn modelId="{F502B4D4-645F-457D-A207-8AB2E872AD43}" type="presOf" srcId="{AED8AC5B-0D4E-44E1-B521-440727B6A77B}" destId="{E4B6545C-42E1-49DD-9B0C-582C96AAD6D3}" srcOrd="0" destOrd="0" presId="urn:microsoft.com/office/officeart/2005/8/layout/hProcess9"/>
    <dgm:cxn modelId="{7ECA0FBD-8D48-4F04-969E-4C3407C2F374}" srcId="{AED8AC5B-0D4E-44E1-B521-440727B6A77B}" destId="{374B39F9-6E24-4700-B35B-772880095199}" srcOrd="1" destOrd="0" parTransId="{4E244510-0850-4300-8690-0F100F70AC61}" sibTransId="{8EBC7E7D-D787-406A-9438-CE545D8FDB37}"/>
    <dgm:cxn modelId="{6D0D7403-21B1-4223-B751-BDB59FCCD93A}" srcId="{AED8AC5B-0D4E-44E1-B521-440727B6A77B}" destId="{701B93F0-B109-4085-B3E5-75D71E905146}" srcOrd="0" destOrd="0" parTransId="{A40F55B1-17C4-48D4-B35A-F7598A33B9D4}" sibTransId="{DC1AFE68-2D95-4B7B-A126-BA8FD2A3DB6C}"/>
    <dgm:cxn modelId="{A651A08D-09D8-4F46-BD2D-727D22CF577F}" type="presOf" srcId="{701B93F0-B109-4085-B3E5-75D71E905146}" destId="{EE200B94-91D8-4EF7-8F3F-E4E32B771A79}" srcOrd="0" destOrd="0" presId="urn:microsoft.com/office/officeart/2005/8/layout/hProcess9"/>
    <dgm:cxn modelId="{C3071399-6555-4B45-94F8-FD3708E6D1B2}" srcId="{AED8AC5B-0D4E-44E1-B521-440727B6A77B}" destId="{EC7326D9-5E25-40B5-B458-4F0F34087E0F}" srcOrd="2" destOrd="0" parTransId="{6D8613F0-D35C-432D-8033-D89090EC78CD}" sibTransId="{95A03C23-D5E0-458E-92F4-918F81848B61}"/>
    <dgm:cxn modelId="{4E0F19E8-316B-4786-B23A-9792E4D5964E}" type="presOf" srcId="{EC7326D9-5E25-40B5-B458-4F0F34087E0F}" destId="{A88BA97C-83FB-4444-A35E-C506B57CF9CA}" srcOrd="0" destOrd="0" presId="urn:microsoft.com/office/officeart/2005/8/layout/hProcess9"/>
    <dgm:cxn modelId="{AA15BEC1-BFB6-42CE-BEF3-E2DA3654AD96}" type="presOf" srcId="{374B39F9-6E24-4700-B35B-772880095199}" destId="{BF099506-8BF4-4DBC-876B-B8FA5B884F2D}" srcOrd="0" destOrd="0" presId="urn:microsoft.com/office/officeart/2005/8/layout/hProcess9"/>
    <dgm:cxn modelId="{D59A2CBB-1013-4593-8168-7DD3348A322D}" type="presParOf" srcId="{E4B6545C-42E1-49DD-9B0C-582C96AAD6D3}" destId="{590D4C7D-22EE-410D-8E23-2FD3727531EC}" srcOrd="0" destOrd="0" presId="urn:microsoft.com/office/officeart/2005/8/layout/hProcess9"/>
    <dgm:cxn modelId="{689CC9CC-BCE9-4384-941B-51542CBA84AD}" type="presParOf" srcId="{E4B6545C-42E1-49DD-9B0C-582C96AAD6D3}" destId="{7AE494B2-5E83-4EA9-9BE0-ECA16BE6A997}" srcOrd="1" destOrd="0" presId="urn:microsoft.com/office/officeart/2005/8/layout/hProcess9"/>
    <dgm:cxn modelId="{E8EA3274-5F2B-4426-9AEA-C2497657642F}" type="presParOf" srcId="{7AE494B2-5E83-4EA9-9BE0-ECA16BE6A997}" destId="{EE200B94-91D8-4EF7-8F3F-E4E32B771A79}" srcOrd="0" destOrd="0" presId="urn:microsoft.com/office/officeart/2005/8/layout/hProcess9"/>
    <dgm:cxn modelId="{61CE3EE2-4E70-45A3-A977-BD9E9468984A}" type="presParOf" srcId="{7AE494B2-5E83-4EA9-9BE0-ECA16BE6A997}" destId="{E74D2B66-685F-476A-BF2E-1A70FCBB4A42}" srcOrd="1" destOrd="0" presId="urn:microsoft.com/office/officeart/2005/8/layout/hProcess9"/>
    <dgm:cxn modelId="{88ADC05D-EA1E-4294-8719-416A94125B9B}" type="presParOf" srcId="{7AE494B2-5E83-4EA9-9BE0-ECA16BE6A997}" destId="{BF099506-8BF4-4DBC-876B-B8FA5B884F2D}" srcOrd="2" destOrd="0" presId="urn:microsoft.com/office/officeart/2005/8/layout/hProcess9"/>
    <dgm:cxn modelId="{0B5BA6A5-0FE6-416C-8276-DC2C196F242E}" type="presParOf" srcId="{7AE494B2-5E83-4EA9-9BE0-ECA16BE6A997}" destId="{3D7A89AF-00ED-4AF4-94CC-0038C2949352}" srcOrd="3" destOrd="0" presId="urn:microsoft.com/office/officeart/2005/8/layout/hProcess9"/>
    <dgm:cxn modelId="{51694D4C-8115-4061-A9EE-E4D0D8766FBE}" type="presParOf" srcId="{7AE494B2-5E83-4EA9-9BE0-ECA16BE6A997}" destId="{A88BA97C-83FB-4444-A35E-C506B57CF9CA}" srcOrd="4"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E56769F6-F509-43AE-B1BC-AD2F0549B11C}"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tr-TR"/>
        </a:p>
      </dgm:t>
    </dgm:pt>
    <dgm:pt modelId="{1EAA9852-1745-4685-B1D0-F9C189F2EC54}">
      <dgm:prSet phldrT="[Metin]"/>
      <dgm:spPr/>
      <dgm:t>
        <a:bodyPr/>
        <a:lstStyle/>
        <a:p>
          <a:r>
            <a:rPr lang="tr-TR" dirty="0" smtClean="0"/>
            <a:t>Nüfus-2017</a:t>
          </a:r>
          <a:endParaRPr lang="tr-TR" dirty="0"/>
        </a:p>
      </dgm:t>
    </dgm:pt>
    <dgm:pt modelId="{7AE494C0-DAA6-426B-9949-04694609FECA}" type="parTrans" cxnId="{ACC5E65E-7DFC-41B5-B98B-7F09D31B660B}">
      <dgm:prSet/>
      <dgm:spPr/>
      <dgm:t>
        <a:bodyPr/>
        <a:lstStyle/>
        <a:p>
          <a:endParaRPr lang="tr-TR"/>
        </a:p>
      </dgm:t>
    </dgm:pt>
    <dgm:pt modelId="{2F7E7E3C-2878-4D56-A50E-408CC9567731}" type="sibTrans" cxnId="{ACC5E65E-7DFC-41B5-B98B-7F09D31B660B}">
      <dgm:prSet/>
      <dgm:spPr/>
      <dgm:t>
        <a:bodyPr/>
        <a:lstStyle/>
        <a:p>
          <a:endParaRPr lang="tr-TR" dirty="0"/>
        </a:p>
      </dgm:t>
    </dgm:pt>
    <dgm:pt modelId="{EA50ADF2-D257-4B27-A57F-05A280B17E9A}">
      <dgm:prSet phldrT="[Metin]"/>
      <dgm:spPr/>
      <dgm:t>
        <a:bodyPr/>
        <a:lstStyle/>
        <a:p>
          <a:r>
            <a:rPr lang="tr-TR" b="1" dirty="0" smtClean="0"/>
            <a:t>178.105</a:t>
          </a:r>
          <a:endParaRPr lang="tr-TR" b="1" dirty="0"/>
        </a:p>
      </dgm:t>
    </dgm:pt>
    <dgm:pt modelId="{93543D5A-3DEC-4DCB-8868-0A5A46DDACA4}" type="parTrans" cxnId="{E646E306-5F40-4087-BF8C-2D27ACA90BAA}">
      <dgm:prSet/>
      <dgm:spPr/>
      <dgm:t>
        <a:bodyPr/>
        <a:lstStyle/>
        <a:p>
          <a:endParaRPr lang="tr-TR"/>
        </a:p>
      </dgm:t>
    </dgm:pt>
    <dgm:pt modelId="{B22513E2-031F-480A-B626-F3A29A2535AC}" type="sibTrans" cxnId="{E646E306-5F40-4087-BF8C-2D27ACA90BAA}">
      <dgm:prSet/>
      <dgm:spPr/>
      <dgm:t>
        <a:bodyPr/>
        <a:lstStyle/>
        <a:p>
          <a:endParaRPr lang="tr-TR"/>
        </a:p>
      </dgm:t>
    </dgm:pt>
    <dgm:pt modelId="{AD133E00-D78B-4D2B-8072-3F2A836D070A}">
      <dgm:prSet phldrT="[Metin]"/>
      <dgm:spPr/>
      <dgm:t>
        <a:bodyPr/>
        <a:lstStyle/>
        <a:p>
          <a:r>
            <a:rPr lang="tr-TR" dirty="0" smtClean="0"/>
            <a:t>Yüzölçüm</a:t>
          </a:r>
          <a:endParaRPr lang="tr-TR" dirty="0"/>
        </a:p>
      </dgm:t>
    </dgm:pt>
    <dgm:pt modelId="{A41B9938-5316-4C55-89DD-92DBBA5A7AF4}" type="parTrans" cxnId="{7C71C97A-F050-4B0B-806F-CA454FAA6176}">
      <dgm:prSet/>
      <dgm:spPr/>
      <dgm:t>
        <a:bodyPr/>
        <a:lstStyle/>
        <a:p>
          <a:endParaRPr lang="tr-TR"/>
        </a:p>
      </dgm:t>
    </dgm:pt>
    <dgm:pt modelId="{865DD6E8-108A-43BD-AEB8-D3323DC908A2}" type="sibTrans" cxnId="{7C71C97A-F050-4B0B-806F-CA454FAA6176}">
      <dgm:prSet/>
      <dgm:spPr/>
      <dgm:t>
        <a:bodyPr/>
        <a:lstStyle/>
        <a:p>
          <a:endParaRPr lang="tr-TR"/>
        </a:p>
      </dgm:t>
    </dgm:pt>
    <dgm:pt modelId="{14F7E16B-E605-4A7C-B192-178C9F3B62D9}">
      <dgm:prSet phldrT="[Metin]"/>
      <dgm:spPr/>
      <dgm:t>
        <a:bodyPr/>
        <a:lstStyle/>
        <a:p>
          <a:r>
            <a:rPr lang="tr-TR" b="1" dirty="0" smtClean="0"/>
            <a:t>742,04 km</a:t>
          </a:r>
          <a:r>
            <a:rPr lang="tr-TR" b="1" baseline="30000" dirty="0" smtClean="0"/>
            <a:t>2</a:t>
          </a:r>
          <a:endParaRPr lang="tr-TR" dirty="0"/>
        </a:p>
      </dgm:t>
    </dgm:pt>
    <dgm:pt modelId="{BC4D429F-42AA-4A5A-A043-3F087F095371}" type="parTrans" cxnId="{953300EE-B8D5-48DB-A6AD-7CB6565D72DD}">
      <dgm:prSet/>
      <dgm:spPr/>
      <dgm:t>
        <a:bodyPr/>
        <a:lstStyle/>
        <a:p>
          <a:endParaRPr lang="tr-TR"/>
        </a:p>
      </dgm:t>
    </dgm:pt>
    <dgm:pt modelId="{22524D01-71A6-44BC-85C3-7DFAE931B790}" type="sibTrans" cxnId="{953300EE-B8D5-48DB-A6AD-7CB6565D72DD}">
      <dgm:prSet/>
      <dgm:spPr/>
      <dgm:t>
        <a:bodyPr/>
        <a:lstStyle/>
        <a:p>
          <a:endParaRPr lang="tr-TR"/>
        </a:p>
      </dgm:t>
    </dgm:pt>
    <dgm:pt modelId="{6DA1293C-D391-4147-A14B-0A4EEF6AE40A}" type="pres">
      <dgm:prSet presAssocID="{E56769F6-F509-43AE-B1BC-AD2F0549B11C}" presName="linearFlow" presStyleCnt="0">
        <dgm:presLayoutVars>
          <dgm:dir/>
          <dgm:animLvl val="lvl"/>
          <dgm:resizeHandles val="exact"/>
        </dgm:presLayoutVars>
      </dgm:prSet>
      <dgm:spPr/>
      <dgm:t>
        <a:bodyPr/>
        <a:lstStyle/>
        <a:p>
          <a:endParaRPr lang="tr-TR"/>
        </a:p>
      </dgm:t>
    </dgm:pt>
    <dgm:pt modelId="{B649C76A-9073-4D47-B4C0-4C4CAD688E0C}" type="pres">
      <dgm:prSet presAssocID="{1EAA9852-1745-4685-B1D0-F9C189F2EC54}" presName="composite" presStyleCnt="0"/>
      <dgm:spPr/>
    </dgm:pt>
    <dgm:pt modelId="{EB0175B8-1A8F-4D43-928A-9F61245D96ED}" type="pres">
      <dgm:prSet presAssocID="{1EAA9852-1745-4685-B1D0-F9C189F2EC54}" presName="parTx" presStyleLbl="node1" presStyleIdx="0" presStyleCnt="2">
        <dgm:presLayoutVars>
          <dgm:chMax val="0"/>
          <dgm:chPref val="0"/>
          <dgm:bulletEnabled val="1"/>
        </dgm:presLayoutVars>
      </dgm:prSet>
      <dgm:spPr/>
      <dgm:t>
        <a:bodyPr/>
        <a:lstStyle/>
        <a:p>
          <a:endParaRPr lang="tr-TR"/>
        </a:p>
      </dgm:t>
    </dgm:pt>
    <dgm:pt modelId="{96E66FB9-D184-4307-982D-231581BBDA92}" type="pres">
      <dgm:prSet presAssocID="{1EAA9852-1745-4685-B1D0-F9C189F2EC54}" presName="parSh" presStyleLbl="node1" presStyleIdx="0" presStyleCnt="2" custLinFactNeighborX="9979" custLinFactNeighborY="-1767"/>
      <dgm:spPr/>
      <dgm:t>
        <a:bodyPr/>
        <a:lstStyle/>
        <a:p>
          <a:endParaRPr lang="tr-TR"/>
        </a:p>
      </dgm:t>
    </dgm:pt>
    <dgm:pt modelId="{B3BB1003-D055-4900-90DF-8691DF14E16E}" type="pres">
      <dgm:prSet presAssocID="{1EAA9852-1745-4685-B1D0-F9C189F2EC54}" presName="desTx" presStyleLbl="fgAcc1" presStyleIdx="0" presStyleCnt="2" custScaleX="121904" custScaleY="60881" custLinFactNeighborX="-29769" custLinFactNeighborY="-20888">
        <dgm:presLayoutVars>
          <dgm:bulletEnabled val="1"/>
        </dgm:presLayoutVars>
      </dgm:prSet>
      <dgm:spPr/>
      <dgm:t>
        <a:bodyPr/>
        <a:lstStyle/>
        <a:p>
          <a:endParaRPr lang="tr-TR"/>
        </a:p>
      </dgm:t>
    </dgm:pt>
    <dgm:pt modelId="{2DEF06BD-C778-4E54-BDB8-C81D746DEE0F}" type="pres">
      <dgm:prSet presAssocID="{2F7E7E3C-2878-4D56-A50E-408CC9567731}" presName="sibTrans" presStyleLbl="sibTrans2D1" presStyleIdx="0" presStyleCnt="1"/>
      <dgm:spPr/>
      <dgm:t>
        <a:bodyPr/>
        <a:lstStyle/>
        <a:p>
          <a:endParaRPr lang="tr-TR"/>
        </a:p>
      </dgm:t>
    </dgm:pt>
    <dgm:pt modelId="{22234606-19E3-46B0-88AA-99437429B542}" type="pres">
      <dgm:prSet presAssocID="{2F7E7E3C-2878-4D56-A50E-408CC9567731}" presName="connTx" presStyleLbl="sibTrans2D1" presStyleIdx="0" presStyleCnt="1"/>
      <dgm:spPr/>
      <dgm:t>
        <a:bodyPr/>
        <a:lstStyle/>
        <a:p>
          <a:endParaRPr lang="tr-TR"/>
        </a:p>
      </dgm:t>
    </dgm:pt>
    <dgm:pt modelId="{AB53D650-5423-4CD6-A106-92906DA68F9F}" type="pres">
      <dgm:prSet presAssocID="{AD133E00-D78B-4D2B-8072-3F2A836D070A}" presName="composite" presStyleCnt="0"/>
      <dgm:spPr/>
    </dgm:pt>
    <dgm:pt modelId="{7E126D29-E382-49B5-A3A6-C29EC83157D8}" type="pres">
      <dgm:prSet presAssocID="{AD133E00-D78B-4D2B-8072-3F2A836D070A}" presName="parTx" presStyleLbl="node1" presStyleIdx="0" presStyleCnt="2">
        <dgm:presLayoutVars>
          <dgm:chMax val="0"/>
          <dgm:chPref val="0"/>
          <dgm:bulletEnabled val="1"/>
        </dgm:presLayoutVars>
      </dgm:prSet>
      <dgm:spPr/>
      <dgm:t>
        <a:bodyPr/>
        <a:lstStyle/>
        <a:p>
          <a:endParaRPr lang="tr-TR"/>
        </a:p>
      </dgm:t>
    </dgm:pt>
    <dgm:pt modelId="{4A9586CC-EBA4-4A2F-ACC4-EF18DD957AA2}" type="pres">
      <dgm:prSet presAssocID="{AD133E00-D78B-4D2B-8072-3F2A836D070A}" presName="parSh" presStyleLbl="node1" presStyleIdx="1" presStyleCnt="2"/>
      <dgm:spPr/>
      <dgm:t>
        <a:bodyPr/>
        <a:lstStyle/>
        <a:p>
          <a:endParaRPr lang="tr-TR"/>
        </a:p>
      </dgm:t>
    </dgm:pt>
    <dgm:pt modelId="{6569A135-5F7C-4EDB-B57A-4422ACF7831D}" type="pres">
      <dgm:prSet presAssocID="{AD133E00-D78B-4D2B-8072-3F2A836D070A}" presName="desTx" presStyleLbl="fgAcc1" presStyleIdx="1" presStyleCnt="2" custScaleX="122941" custScaleY="65365" custLinFactNeighborX="-18578" custLinFactNeighborY="-22313">
        <dgm:presLayoutVars>
          <dgm:bulletEnabled val="1"/>
        </dgm:presLayoutVars>
      </dgm:prSet>
      <dgm:spPr/>
      <dgm:t>
        <a:bodyPr/>
        <a:lstStyle/>
        <a:p>
          <a:endParaRPr lang="tr-TR"/>
        </a:p>
      </dgm:t>
    </dgm:pt>
  </dgm:ptLst>
  <dgm:cxnLst>
    <dgm:cxn modelId="{ACC5E65E-7DFC-41B5-B98B-7F09D31B660B}" srcId="{E56769F6-F509-43AE-B1BC-AD2F0549B11C}" destId="{1EAA9852-1745-4685-B1D0-F9C189F2EC54}" srcOrd="0" destOrd="0" parTransId="{7AE494C0-DAA6-426B-9949-04694609FECA}" sibTransId="{2F7E7E3C-2878-4D56-A50E-408CC9567731}"/>
    <dgm:cxn modelId="{68973FE0-C53E-4DDE-BB70-554F0BCE4722}" type="presOf" srcId="{EA50ADF2-D257-4B27-A57F-05A280B17E9A}" destId="{B3BB1003-D055-4900-90DF-8691DF14E16E}" srcOrd="0" destOrd="0" presId="urn:microsoft.com/office/officeart/2005/8/layout/process3"/>
    <dgm:cxn modelId="{62E6F057-8DBB-4D0A-8CBC-BAD33F323A39}" type="presOf" srcId="{E56769F6-F509-43AE-B1BC-AD2F0549B11C}" destId="{6DA1293C-D391-4147-A14B-0A4EEF6AE40A}" srcOrd="0" destOrd="0" presId="urn:microsoft.com/office/officeart/2005/8/layout/process3"/>
    <dgm:cxn modelId="{953300EE-B8D5-48DB-A6AD-7CB6565D72DD}" srcId="{AD133E00-D78B-4D2B-8072-3F2A836D070A}" destId="{14F7E16B-E605-4A7C-B192-178C9F3B62D9}" srcOrd="0" destOrd="0" parTransId="{BC4D429F-42AA-4A5A-A043-3F087F095371}" sibTransId="{22524D01-71A6-44BC-85C3-7DFAE931B790}"/>
    <dgm:cxn modelId="{E646E306-5F40-4087-BF8C-2D27ACA90BAA}" srcId="{1EAA9852-1745-4685-B1D0-F9C189F2EC54}" destId="{EA50ADF2-D257-4B27-A57F-05A280B17E9A}" srcOrd="0" destOrd="0" parTransId="{93543D5A-3DEC-4DCB-8868-0A5A46DDACA4}" sibTransId="{B22513E2-031F-480A-B626-F3A29A2535AC}"/>
    <dgm:cxn modelId="{7C71C97A-F050-4B0B-806F-CA454FAA6176}" srcId="{E56769F6-F509-43AE-B1BC-AD2F0549B11C}" destId="{AD133E00-D78B-4D2B-8072-3F2A836D070A}" srcOrd="1" destOrd="0" parTransId="{A41B9938-5316-4C55-89DD-92DBBA5A7AF4}" sibTransId="{865DD6E8-108A-43BD-AEB8-D3323DC908A2}"/>
    <dgm:cxn modelId="{BA64DF84-384B-4197-82C0-04B42845C669}" type="presOf" srcId="{14F7E16B-E605-4A7C-B192-178C9F3B62D9}" destId="{6569A135-5F7C-4EDB-B57A-4422ACF7831D}" srcOrd="0" destOrd="0" presId="urn:microsoft.com/office/officeart/2005/8/layout/process3"/>
    <dgm:cxn modelId="{ADC4F28B-F4D0-433A-A0A3-3E5529FC8616}" type="presOf" srcId="{AD133E00-D78B-4D2B-8072-3F2A836D070A}" destId="{7E126D29-E382-49B5-A3A6-C29EC83157D8}" srcOrd="0" destOrd="0" presId="urn:microsoft.com/office/officeart/2005/8/layout/process3"/>
    <dgm:cxn modelId="{D2F9DB5C-2436-4F36-B7FD-BAC235C5B47C}" type="presOf" srcId="{2F7E7E3C-2878-4D56-A50E-408CC9567731}" destId="{2DEF06BD-C778-4E54-BDB8-C81D746DEE0F}" srcOrd="0" destOrd="0" presId="urn:microsoft.com/office/officeart/2005/8/layout/process3"/>
    <dgm:cxn modelId="{4A33EF98-A5B6-4BD4-9124-66140CECAFBE}" type="presOf" srcId="{2F7E7E3C-2878-4D56-A50E-408CC9567731}" destId="{22234606-19E3-46B0-88AA-99437429B542}" srcOrd="1" destOrd="0" presId="urn:microsoft.com/office/officeart/2005/8/layout/process3"/>
    <dgm:cxn modelId="{44406F7A-32F8-42F3-B748-7054944E45A8}" type="presOf" srcId="{1EAA9852-1745-4685-B1D0-F9C189F2EC54}" destId="{96E66FB9-D184-4307-982D-231581BBDA92}" srcOrd="1" destOrd="0" presId="urn:microsoft.com/office/officeart/2005/8/layout/process3"/>
    <dgm:cxn modelId="{92167DAE-9E4C-4F8B-97CD-E60CC076AEF2}" type="presOf" srcId="{AD133E00-D78B-4D2B-8072-3F2A836D070A}" destId="{4A9586CC-EBA4-4A2F-ACC4-EF18DD957AA2}" srcOrd="1" destOrd="0" presId="urn:microsoft.com/office/officeart/2005/8/layout/process3"/>
    <dgm:cxn modelId="{3A1EE54B-1AF3-45A6-ABE9-B2226EE743BA}" type="presOf" srcId="{1EAA9852-1745-4685-B1D0-F9C189F2EC54}" destId="{EB0175B8-1A8F-4D43-928A-9F61245D96ED}" srcOrd="0" destOrd="0" presId="urn:microsoft.com/office/officeart/2005/8/layout/process3"/>
    <dgm:cxn modelId="{6DAD87C5-1732-4458-A32A-EA68250CC76E}" type="presParOf" srcId="{6DA1293C-D391-4147-A14B-0A4EEF6AE40A}" destId="{B649C76A-9073-4D47-B4C0-4C4CAD688E0C}" srcOrd="0" destOrd="0" presId="urn:microsoft.com/office/officeart/2005/8/layout/process3"/>
    <dgm:cxn modelId="{0C91AB61-D925-4E14-BFEC-2C4DBFA21C15}" type="presParOf" srcId="{B649C76A-9073-4D47-B4C0-4C4CAD688E0C}" destId="{EB0175B8-1A8F-4D43-928A-9F61245D96ED}" srcOrd="0" destOrd="0" presId="urn:microsoft.com/office/officeart/2005/8/layout/process3"/>
    <dgm:cxn modelId="{8AEFE771-B546-4997-B6E7-93C0B4A440EB}" type="presParOf" srcId="{B649C76A-9073-4D47-B4C0-4C4CAD688E0C}" destId="{96E66FB9-D184-4307-982D-231581BBDA92}" srcOrd="1" destOrd="0" presId="urn:microsoft.com/office/officeart/2005/8/layout/process3"/>
    <dgm:cxn modelId="{9FCC4370-E207-4E5A-8992-4D85C6A47127}" type="presParOf" srcId="{B649C76A-9073-4D47-B4C0-4C4CAD688E0C}" destId="{B3BB1003-D055-4900-90DF-8691DF14E16E}" srcOrd="2" destOrd="0" presId="urn:microsoft.com/office/officeart/2005/8/layout/process3"/>
    <dgm:cxn modelId="{EA042887-6687-499E-8D91-B8354D004A54}" type="presParOf" srcId="{6DA1293C-D391-4147-A14B-0A4EEF6AE40A}" destId="{2DEF06BD-C778-4E54-BDB8-C81D746DEE0F}" srcOrd="1" destOrd="0" presId="urn:microsoft.com/office/officeart/2005/8/layout/process3"/>
    <dgm:cxn modelId="{05946FA4-7113-4852-82F8-A87C936880DE}" type="presParOf" srcId="{2DEF06BD-C778-4E54-BDB8-C81D746DEE0F}" destId="{22234606-19E3-46B0-88AA-99437429B542}" srcOrd="0" destOrd="0" presId="urn:microsoft.com/office/officeart/2005/8/layout/process3"/>
    <dgm:cxn modelId="{5DDE9790-7EB9-459A-9912-6CD6679C4F74}" type="presParOf" srcId="{6DA1293C-D391-4147-A14B-0A4EEF6AE40A}" destId="{AB53D650-5423-4CD6-A106-92906DA68F9F}" srcOrd="2" destOrd="0" presId="urn:microsoft.com/office/officeart/2005/8/layout/process3"/>
    <dgm:cxn modelId="{05CEE39C-E0C3-469E-BE77-95F7ECE76277}" type="presParOf" srcId="{AB53D650-5423-4CD6-A106-92906DA68F9F}" destId="{7E126D29-E382-49B5-A3A6-C29EC83157D8}" srcOrd="0" destOrd="0" presId="urn:microsoft.com/office/officeart/2005/8/layout/process3"/>
    <dgm:cxn modelId="{991BE34E-0B30-4D45-9AF5-FD53CC1EACFD}" type="presParOf" srcId="{AB53D650-5423-4CD6-A106-92906DA68F9F}" destId="{4A9586CC-EBA4-4A2F-ACC4-EF18DD957AA2}" srcOrd="1" destOrd="0" presId="urn:microsoft.com/office/officeart/2005/8/layout/process3"/>
    <dgm:cxn modelId="{94D1BA57-59FD-481F-B405-1F2ABEA62FF2}" type="presParOf" srcId="{AB53D650-5423-4CD6-A106-92906DA68F9F}" destId="{6569A135-5F7C-4EDB-B57A-4422ACF7831D}" srcOrd="2" destOrd="0" presId="urn:microsoft.com/office/officeart/2005/8/layout/process3"/>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3077137" cy="510585"/>
          </a:xfrm>
          <a:prstGeom prst="rect">
            <a:avLst/>
          </a:prstGeom>
        </p:spPr>
        <p:txBody>
          <a:bodyPr vert="horz" lIns="94845" tIns="47424" rIns="94845" bIns="47424" rtlCol="0"/>
          <a:lstStyle>
            <a:lvl1pPr algn="l" defTabSz="1002992" fontAlgn="auto">
              <a:spcBef>
                <a:spcPts val="0"/>
              </a:spcBef>
              <a:spcAft>
                <a:spcPts val="0"/>
              </a:spcAft>
              <a:defRPr sz="1200">
                <a:latin typeface="+mn-lt"/>
                <a:cs typeface="+mn-cs"/>
              </a:defRPr>
            </a:lvl1pPr>
          </a:lstStyle>
          <a:p>
            <a:pPr>
              <a:defRPr/>
            </a:pPr>
            <a:r>
              <a:rPr lang="tr-TR" dirty="0"/>
              <a:t>2</a:t>
            </a:r>
          </a:p>
        </p:txBody>
      </p:sp>
      <p:sp>
        <p:nvSpPr>
          <p:cNvPr id="3" name="Veri Yer Tutucusu 2"/>
          <p:cNvSpPr>
            <a:spLocks noGrp="1"/>
          </p:cNvSpPr>
          <p:nvPr>
            <p:ph type="dt" sz="quarter" idx="1"/>
          </p:nvPr>
        </p:nvSpPr>
        <p:spPr>
          <a:xfrm>
            <a:off x="4020505" y="1"/>
            <a:ext cx="3077137" cy="510585"/>
          </a:xfrm>
          <a:prstGeom prst="rect">
            <a:avLst/>
          </a:prstGeom>
        </p:spPr>
        <p:txBody>
          <a:bodyPr vert="horz" lIns="94845" tIns="47424" rIns="94845" bIns="47424" rtlCol="0"/>
          <a:lstStyle>
            <a:lvl1pPr algn="r" defTabSz="1002992" fontAlgn="auto">
              <a:spcBef>
                <a:spcPts val="0"/>
              </a:spcBef>
              <a:spcAft>
                <a:spcPts val="0"/>
              </a:spcAft>
              <a:defRPr sz="1200">
                <a:latin typeface="+mn-lt"/>
                <a:cs typeface="+mn-cs"/>
              </a:defRPr>
            </a:lvl1pPr>
          </a:lstStyle>
          <a:p>
            <a:pPr>
              <a:defRPr/>
            </a:pPr>
            <a:fld id="{53C26718-5025-4841-A901-B95B980A9B2B}" type="datetimeFigureOut">
              <a:rPr lang="tr-TR"/>
              <a:pPr>
                <a:defRPr/>
              </a:pPr>
              <a:t>27.03.2018</a:t>
            </a:fld>
            <a:endParaRPr lang="tr-TR" dirty="0"/>
          </a:p>
        </p:txBody>
      </p:sp>
      <p:sp>
        <p:nvSpPr>
          <p:cNvPr id="4" name="Altbilgi Yer Tutucusu 3"/>
          <p:cNvSpPr>
            <a:spLocks noGrp="1"/>
          </p:cNvSpPr>
          <p:nvPr>
            <p:ph type="ftr" sz="quarter" idx="2"/>
          </p:nvPr>
        </p:nvSpPr>
        <p:spPr>
          <a:xfrm>
            <a:off x="0" y="9722393"/>
            <a:ext cx="3077137" cy="510585"/>
          </a:xfrm>
          <a:prstGeom prst="rect">
            <a:avLst/>
          </a:prstGeom>
        </p:spPr>
        <p:txBody>
          <a:bodyPr vert="horz" lIns="94845" tIns="47424" rIns="94845" bIns="47424" rtlCol="0" anchor="b"/>
          <a:lstStyle>
            <a:lvl1pPr algn="l" defTabSz="1002992" fontAlgn="auto">
              <a:spcBef>
                <a:spcPts val="0"/>
              </a:spcBef>
              <a:spcAft>
                <a:spcPts val="0"/>
              </a:spcAft>
              <a:defRPr sz="1200">
                <a:latin typeface="+mn-lt"/>
                <a:cs typeface="+mn-cs"/>
              </a:defRPr>
            </a:lvl1pPr>
          </a:lstStyle>
          <a:p>
            <a:pPr>
              <a:defRPr/>
            </a:pPr>
            <a:endParaRPr lang="tr-TR" dirty="0"/>
          </a:p>
        </p:txBody>
      </p:sp>
      <p:sp>
        <p:nvSpPr>
          <p:cNvPr id="5" name="Slayt Numarası Yer Tutucusu 4"/>
          <p:cNvSpPr>
            <a:spLocks noGrp="1"/>
          </p:cNvSpPr>
          <p:nvPr>
            <p:ph type="sldNum" sz="quarter" idx="3"/>
          </p:nvPr>
        </p:nvSpPr>
        <p:spPr>
          <a:xfrm>
            <a:off x="4020505" y="9722393"/>
            <a:ext cx="3077137" cy="510585"/>
          </a:xfrm>
          <a:prstGeom prst="rect">
            <a:avLst/>
          </a:prstGeom>
        </p:spPr>
        <p:txBody>
          <a:bodyPr vert="horz" lIns="94845" tIns="47424" rIns="94845" bIns="47424" rtlCol="0" anchor="b"/>
          <a:lstStyle>
            <a:lvl1pPr algn="r" defTabSz="1002992" fontAlgn="auto">
              <a:spcBef>
                <a:spcPts val="0"/>
              </a:spcBef>
              <a:spcAft>
                <a:spcPts val="0"/>
              </a:spcAft>
              <a:defRPr sz="1200">
                <a:latin typeface="+mn-lt"/>
                <a:cs typeface="+mn-cs"/>
              </a:defRPr>
            </a:lvl1pPr>
          </a:lstStyle>
          <a:p>
            <a:pPr>
              <a:defRPr/>
            </a:pPr>
            <a:fld id="{FB40E9CB-C3E9-4BC5-9A1F-9AAB7A4FE266}" type="slidenum">
              <a:rPr lang="tr-TR"/>
              <a:pPr>
                <a:defRPr/>
              </a:pPr>
              <a:t>‹#›</a:t>
            </a:fld>
            <a:endParaRPr lang="tr-TR" dirty="0"/>
          </a:p>
        </p:txBody>
      </p:sp>
    </p:spTree>
    <p:extLst>
      <p:ext uri="{BB962C8B-B14F-4D97-AF65-F5344CB8AC3E}">
        <p14:creationId xmlns="" xmlns:p14="http://schemas.microsoft.com/office/powerpoint/2010/main" val="395186157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1"/>
            <a:ext cx="3077137" cy="510585"/>
          </a:xfrm>
          <a:prstGeom prst="rect">
            <a:avLst/>
          </a:prstGeom>
        </p:spPr>
        <p:txBody>
          <a:bodyPr vert="horz" lIns="94845" tIns="47424" rIns="94845" bIns="47424" rtlCol="0"/>
          <a:lstStyle>
            <a:lvl1pPr algn="l" defTabSz="1002992" fontAlgn="auto">
              <a:spcBef>
                <a:spcPts val="0"/>
              </a:spcBef>
              <a:spcAft>
                <a:spcPts val="0"/>
              </a:spcAft>
              <a:defRPr sz="1200">
                <a:latin typeface="+mn-lt"/>
                <a:cs typeface="+mn-cs"/>
              </a:defRPr>
            </a:lvl1pPr>
          </a:lstStyle>
          <a:p>
            <a:pPr>
              <a:defRPr/>
            </a:pPr>
            <a:r>
              <a:rPr lang="tr-TR" dirty="0"/>
              <a:t>2</a:t>
            </a:r>
          </a:p>
        </p:txBody>
      </p:sp>
      <p:sp>
        <p:nvSpPr>
          <p:cNvPr id="3" name="2 Veri Yer Tutucusu"/>
          <p:cNvSpPr>
            <a:spLocks noGrp="1"/>
          </p:cNvSpPr>
          <p:nvPr>
            <p:ph type="dt" idx="1"/>
          </p:nvPr>
        </p:nvSpPr>
        <p:spPr>
          <a:xfrm>
            <a:off x="4020505" y="1"/>
            <a:ext cx="3077137" cy="510585"/>
          </a:xfrm>
          <a:prstGeom prst="rect">
            <a:avLst/>
          </a:prstGeom>
        </p:spPr>
        <p:txBody>
          <a:bodyPr vert="horz" lIns="94845" tIns="47424" rIns="94845" bIns="47424" rtlCol="0"/>
          <a:lstStyle>
            <a:lvl1pPr algn="r" defTabSz="1002992" fontAlgn="auto">
              <a:spcBef>
                <a:spcPts val="0"/>
              </a:spcBef>
              <a:spcAft>
                <a:spcPts val="0"/>
              </a:spcAft>
              <a:defRPr sz="1200">
                <a:latin typeface="+mn-lt"/>
                <a:cs typeface="+mn-cs"/>
              </a:defRPr>
            </a:lvl1pPr>
          </a:lstStyle>
          <a:p>
            <a:pPr>
              <a:defRPr/>
            </a:pPr>
            <a:fld id="{E24F4441-B57C-4BA3-983E-FDB62EAC6C17}" type="datetimeFigureOut">
              <a:rPr lang="tr-TR"/>
              <a:pPr>
                <a:defRPr/>
              </a:pPr>
              <a:t>27.03.2018</a:t>
            </a:fld>
            <a:endParaRPr lang="tr-TR" dirty="0"/>
          </a:p>
        </p:txBody>
      </p:sp>
      <p:sp>
        <p:nvSpPr>
          <p:cNvPr id="4" name="3 Slayt Görüntüsü Yer Tutucusu"/>
          <p:cNvSpPr>
            <a:spLocks noGrp="1" noRot="1" noChangeAspect="1"/>
          </p:cNvSpPr>
          <p:nvPr>
            <p:ph type="sldImg" idx="2"/>
          </p:nvPr>
        </p:nvSpPr>
        <p:spPr>
          <a:xfrm>
            <a:off x="923925" y="768350"/>
            <a:ext cx="5251450" cy="3833813"/>
          </a:xfrm>
          <a:prstGeom prst="rect">
            <a:avLst/>
          </a:prstGeom>
          <a:noFill/>
          <a:ln w="12700">
            <a:solidFill>
              <a:prstClr val="black"/>
            </a:solidFill>
          </a:ln>
        </p:spPr>
        <p:txBody>
          <a:bodyPr vert="horz" lIns="94845" tIns="47424" rIns="94845" bIns="47424" rtlCol="0" anchor="ctr"/>
          <a:lstStyle/>
          <a:p>
            <a:pPr lvl="0"/>
            <a:endParaRPr lang="tr-TR" noProof="0" dirty="0"/>
          </a:p>
        </p:txBody>
      </p:sp>
      <p:sp>
        <p:nvSpPr>
          <p:cNvPr id="5" name="4 Not Yer Tutucusu"/>
          <p:cNvSpPr>
            <a:spLocks noGrp="1"/>
          </p:cNvSpPr>
          <p:nvPr>
            <p:ph type="body" sz="quarter" idx="3"/>
          </p:nvPr>
        </p:nvSpPr>
        <p:spPr>
          <a:xfrm>
            <a:off x="709600" y="4860379"/>
            <a:ext cx="5680104" cy="4606722"/>
          </a:xfrm>
          <a:prstGeom prst="rect">
            <a:avLst/>
          </a:prstGeom>
        </p:spPr>
        <p:txBody>
          <a:bodyPr vert="horz" lIns="94845" tIns="47424" rIns="94845" bIns="47424"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722393"/>
            <a:ext cx="3077137" cy="510585"/>
          </a:xfrm>
          <a:prstGeom prst="rect">
            <a:avLst/>
          </a:prstGeom>
        </p:spPr>
        <p:txBody>
          <a:bodyPr vert="horz" lIns="94845" tIns="47424" rIns="94845" bIns="47424" rtlCol="0" anchor="b"/>
          <a:lstStyle>
            <a:lvl1pPr algn="l" defTabSz="1002992" fontAlgn="auto">
              <a:spcBef>
                <a:spcPts val="0"/>
              </a:spcBef>
              <a:spcAft>
                <a:spcPts val="0"/>
              </a:spcAft>
              <a:defRPr sz="1200">
                <a:latin typeface="+mn-lt"/>
                <a:cs typeface="+mn-cs"/>
              </a:defRPr>
            </a:lvl1pPr>
          </a:lstStyle>
          <a:p>
            <a:pPr>
              <a:defRPr/>
            </a:pPr>
            <a:endParaRPr lang="tr-TR" dirty="0"/>
          </a:p>
        </p:txBody>
      </p:sp>
      <p:sp>
        <p:nvSpPr>
          <p:cNvPr id="7" name="6 Slayt Numarası Yer Tutucusu"/>
          <p:cNvSpPr>
            <a:spLocks noGrp="1"/>
          </p:cNvSpPr>
          <p:nvPr>
            <p:ph type="sldNum" sz="quarter" idx="5"/>
          </p:nvPr>
        </p:nvSpPr>
        <p:spPr>
          <a:xfrm>
            <a:off x="4020505" y="9722393"/>
            <a:ext cx="3077137" cy="510585"/>
          </a:xfrm>
          <a:prstGeom prst="rect">
            <a:avLst/>
          </a:prstGeom>
        </p:spPr>
        <p:txBody>
          <a:bodyPr vert="horz" lIns="94845" tIns="47424" rIns="94845" bIns="47424" rtlCol="0" anchor="b"/>
          <a:lstStyle>
            <a:lvl1pPr algn="r" defTabSz="1002992" fontAlgn="auto">
              <a:spcBef>
                <a:spcPts val="0"/>
              </a:spcBef>
              <a:spcAft>
                <a:spcPts val="0"/>
              </a:spcAft>
              <a:defRPr sz="1200">
                <a:latin typeface="+mn-lt"/>
                <a:cs typeface="+mn-cs"/>
              </a:defRPr>
            </a:lvl1pPr>
          </a:lstStyle>
          <a:p>
            <a:pPr>
              <a:defRPr/>
            </a:pPr>
            <a:fld id="{B047A2D0-7268-418F-8FCB-61A9A44B2EF3}" type="slidenum">
              <a:rPr lang="tr-TR"/>
              <a:pPr>
                <a:defRPr/>
              </a:pPr>
              <a:t>‹#›</a:t>
            </a:fld>
            <a:endParaRPr lang="tr-TR" dirty="0"/>
          </a:p>
        </p:txBody>
      </p:sp>
    </p:spTree>
    <p:extLst>
      <p:ext uri="{BB962C8B-B14F-4D97-AF65-F5344CB8AC3E}">
        <p14:creationId xmlns="" xmlns:p14="http://schemas.microsoft.com/office/powerpoint/2010/main" val="3181547046"/>
      </p:ext>
    </p:extLst>
  </p:cSld>
  <p:clrMap bg1="lt1" tx1="dk1" bg2="lt2" tx2="dk2" accent1="accent1" accent2="accent2" accent3="accent3" accent4="accent4" accent5="accent5" accent6="accent6" hlink="hlink" folHlink="folHlink"/>
  <p:hf ftr="0" dt="0"/>
  <p:notesStyle>
    <a:lvl1pPr algn="l" defTabSz="965200" rtl="0" eaLnBrk="0" fontAlgn="base" hangingPunct="0">
      <a:spcBef>
        <a:spcPct val="30000"/>
      </a:spcBef>
      <a:spcAft>
        <a:spcPct val="0"/>
      </a:spcAft>
      <a:defRPr sz="1300" kern="1200">
        <a:solidFill>
          <a:schemeClr val="tx1"/>
        </a:solidFill>
        <a:latin typeface="+mn-lt"/>
        <a:ea typeface="+mn-ea"/>
        <a:cs typeface="+mn-cs"/>
      </a:defRPr>
    </a:lvl1pPr>
    <a:lvl2pPr marL="481013" algn="l" defTabSz="965200" rtl="0" eaLnBrk="0" fontAlgn="base" hangingPunct="0">
      <a:spcBef>
        <a:spcPct val="30000"/>
      </a:spcBef>
      <a:spcAft>
        <a:spcPct val="0"/>
      </a:spcAft>
      <a:defRPr sz="1300" kern="1200">
        <a:solidFill>
          <a:schemeClr val="tx1"/>
        </a:solidFill>
        <a:latin typeface="+mn-lt"/>
        <a:ea typeface="+mn-ea"/>
        <a:cs typeface="+mn-cs"/>
      </a:defRPr>
    </a:lvl2pPr>
    <a:lvl3pPr marL="965200" algn="l" defTabSz="965200" rtl="0" eaLnBrk="0" fontAlgn="base" hangingPunct="0">
      <a:spcBef>
        <a:spcPct val="30000"/>
      </a:spcBef>
      <a:spcAft>
        <a:spcPct val="0"/>
      </a:spcAft>
      <a:defRPr sz="1300" kern="1200">
        <a:solidFill>
          <a:schemeClr val="tx1"/>
        </a:solidFill>
        <a:latin typeface="+mn-lt"/>
        <a:ea typeface="+mn-ea"/>
        <a:cs typeface="+mn-cs"/>
      </a:defRPr>
    </a:lvl3pPr>
    <a:lvl4pPr marL="1447800" algn="l" defTabSz="965200" rtl="0" eaLnBrk="0" fontAlgn="base" hangingPunct="0">
      <a:spcBef>
        <a:spcPct val="30000"/>
      </a:spcBef>
      <a:spcAft>
        <a:spcPct val="0"/>
      </a:spcAft>
      <a:defRPr sz="1300" kern="1200">
        <a:solidFill>
          <a:schemeClr val="tx1"/>
        </a:solidFill>
        <a:latin typeface="+mn-lt"/>
        <a:ea typeface="+mn-ea"/>
        <a:cs typeface="+mn-cs"/>
      </a:defRPr>
    </a:lvl4pPr>
    <a:lvl5pPr marL="1931988" algn="l" defTabSz="965200" rtl="0" eaLnBrk="0" fontAlgn="base" hangingPunct="0">
      <a:spcBef>
        <a:spcPct val="30000"/>
      </a:spcBef>
      <a:spcAft>
        <a:spcPct val="0"/>
      </a:spcAft>
      <a:defRPr sz="1300" kern="1200">
        <a:solidFill>
          <a:schemeClr val="tx1"/>
        </a:solidFill>
        <a:latin typeface="+mn-lt"/>
        <a:ea typeface="+mn-ea"/>
        <a:cs typeface="+mn-cs"/>
      </a:defRPr>
    </a:lvl5pPr>
    <a:lvl6pPr marL="2416751" algn="l" defTabSz="966701" rtl="0" eaLnBrk="1" latinLnBrk="0" hangingPunct="1">
      <a:defRPr sz="1300" kern="1200">
        <a:solidFill>
          <a:schemeClr val="tx1"/>
        </a:solidFill>
        <a:latin typeface="+mn-lt"/>
        <a:ea typeface="+mn-ea"/>
        <a:cs typeface="+mn-cs"/>
      </a:defRPr>
    </a:lvl6pPr>
    <a:lvl7pPr marL="2900103" algn="l" defTabSz="966701" rtl="0" eaLnBrk="1" latinLnBrk="0" hangingPunct="1">
      <a:defRPr sz="1300" kern="1200">
        <a:solidFill>
          <a:schemeClr val="tx1"/>
        </a:solidFill>
        <a:latin typeface="+mn-lt"/>
        <a:ea typeface="+mn-ea"/>
        <a:cs typeface="+mn-cs"/>
      </a:defRPr>
    </a:lvl7pPr>
    <a:lvl8pPr marL="3383453" algn="l" defTabSz="966701" rtl="0" eaLnBrk="1" latinLnBrk="0" hangingPunct="1">
      <a:defRPr sz="1300" kern="1200">
        <a:solidFill>
          <a:schemeClr val="tx1"/>
        </a:solidFill>
        <a:latin typeface="+mn-lt"/>
        <a:ea typeface="+mn-ea"/>
        <a:cs typeface="+mn-cs"/>
      </a:defRPr>
    </a:lvl8pPr>
    <a:lvl9pPr marL="3866803" algn="l" defTabSz="96670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933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dirty="0" smtClean="0"/>
              <a:t>tamam</a:t>
            </a:r>
          </a:p>
        </p:txBody>
      </p:sp>
      <p:sp>
        <p:nvSpPr>
          <p:cNvPr id="52228" name="3 Üstbilgi Yer Tutucusu"/>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1002795" fontAlgn="base">
              <a:spcBef>
                <a:spcPct val="0"/>
              </a:spcBef>
              <a:spcAft>
                <a:spcPct val="0"/>
              </a:spcAft>
              <a:defRPr/>
            </a:pPr>
            <a:r>
              <a:rPr lang="tr-TR" dirty="0" smtClean="0"/>
              <a:t>2</a:t>
            </a:r>
          </a:p>
        </p:txBody>
      </p:sp>
      <p:sp>
        <p:nvSpPr>
          <p:cNvPr id="52229" name="4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02795" fontAlgn="base">
              <a:spcBef>
                <a:spcPct val="0"/>
              </a:spcBef>
              <a:spcAft>
                <a:spcPct val="0"/>
              </a:spcAft>
              <a:defRPr/>
            </a:pPr>
            <a:fld id="{CED4D0AB-B139-4CF3-B58F-000331CF515E}" type="slidenum">
              <a:rPr lang="tr-TR" smtClean="0"/>
              <a:pPr defTabSz="1002795" fontAlgn="base">
                <a:spcBef>
                  <a:spcPct val="0"/>
                </a:spcBef>
                <a:spcAft>
                  <a:spcPct val="0"/>
                </a:spcAft>
                <a:defRPr/>
              </a:pPr>
              <a:t>1</a:t>
            </a:fld>
            <a:endParaRPr lang="tr-T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11</a:t>
            </a:fld>
            <a:endParaRPr lang="tr-T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12</a:t>
            </a:fld>
            <a:endParaRPr lang="tr-T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752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8090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02795" fontAlgn="base">
              <a:spcBef>
                <a:spcPct val="0"/>
              </a:spcBef>
              <a:spcAft>
                <a:spcPct val="0"/>
              </a:spcAft>
              <a:defRPr/>
            </a:pPr>
            <a:fld id="{55E670F0-AAAB-4119-989B-40A7F55B22A0}" type="slidenum">
              <a:rPr lang="tr-TR" smtClean="0"/>
              <a:pPr defTabSz="1002795" fontAlgn="base">
                <a:spcBef>
                  <a:spcPct val="0"/>
                </a:spcBef>
                <a:spcAft>
                  <a:spcPct val="0"/>
                </a:spcAft>
                <a:defRPr/>
              </a:pPr>
              <a:t>13</a:t>
            </a:fld>
            <a:endParaRPr lang="tr-T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14</a:t>
            </a:fld>
            <a:endParaRPr lang="tr-T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15</a:t>
            </a:fld>
            <a:endParaRPr lang="tr-T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16</a:t>
            </a:fld>
            <a:endParaRPr lang="tr-T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17</a:t>
            </a:fld>
            <a:endParaRPr lang="tr-T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Tamam</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18</a:t>
            </a:fld>
            <a:endParaRPr lang="tr-T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TAMAM</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19</a:t>
            </a:fld>
            <a:endParaRPr lang="tr-T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tamam</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20</a:t>
            </a:fld>
            <a:endParaRPr 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2</a:t>
            </a:fld>
            <a:endParaRPr lang="tr-T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21</a:t>
            </a:fld>
            <a:endParaRPr lang="tr-T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22</a:t>
            </a:fld>
            <a:endParaRPr lang="tr-T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23</a:t>
            </a:fld>
            <a:endParaRPr lang="tr-T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24</a:t>
            </a:fld>
            <a:endParaRPr lang="tr-T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25</a:t>
            </a:fld>
            <a:endParaRPr lang="tr-T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26</a:t>
            </a:fld>
            <a:endParaRPr lang="tr-T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27</a:t>
            </a:fld>
            <a:endParaRPr lang="tr-T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28</a:t>
            </a:fld>
            <a:endParaRPr lang="tr-T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00355" name="Not Yer Tutucusu 2"/>
          <p:cNvSpPr>
            <a:spLocks noGrp="1"/>
          </p:cNvSpPr>
          <p:nvPr>
            <p:ph type="body" idx="1"/>
          </p:nvPr>
        </p:nvSpPr>
        <p:spPr bwMode="auto">
          <a:noFill/>
        </p:spPr>
        <p:txBody>
          <a:bodyPr wrap="square" numCol="1" anchor="t" anchorCtr="0" compatLnSpc="1">
            <a:prstTxWarp prst="textNoShape">
              <a:avLst/>
            </a:prstTxWarp>
          </a:bodyPr>
          <a:lstStyle/>
          <a:p>
            <a:r>
              <a:rPr lang="tr-TR" dirty="0" smtClean="0"/>
              <a:t>ok</a:t>
            </a:r>
          </a:p>
        </p:txBody>
      </p:sp>
      <p:sp>
        <p:nvSpPr>
          <p:cNvPr id="5" name="Slayt Numarası Yer Tutucusu 4"/>
          <p:cNvSpPr>
            <a:spLocks noGrp="1"/>
          </p:cNvSpPr>
          <p:nvPr>
            <p:ph type="sldNum" sz="quarter" idx="5"/>
          </p:nvPr>
        </p:nvSpPr>
        <p:spPr/>
        <p:txBody>
          <a:bodyPr/>
          <a:lstStyle/>
          <a:p>
            <a:pPr>
              <a:defRPr/>
            </a:pPr>
            <a:fld id="{E294C01A-1D77-4921-8E66-0F9734BC864A}" type="slidenum">
              <a:rPr lang="tr-TR" smtClean="0"/>
              <a:pPr>
                <a:defRPr/>
              </a:pPr>
              <a:t>3</a:t>
            </a:fld>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4</a:t>
            </a:fld>
            <a:endParaRPr lang="tr-T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dirty="0"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5</a:t>
            </a:fld>
            <a:endParaRPr lang="tr-T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6</a:t>
            </a:fld>
            <a:endParaRPr lang="tr-T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7</a:t>
            </a:fld>
            <a:endParaRPr lang="tr-T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8</a:t>
            </a:fld>
            <a:endParaRPr lang="tr-T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a:t>
            </a:r>
            <a:endParaRPr lang="tr-TR" dirty="0"/>
          </a:p>
        </p:txBody>
      </p:sp>
      <p:sp>
        <p:nvSpPr>
          <p:cNvPr id="4" name="3 Üstbilgi Yer Tutucusu"/>
          <p:cNvSpPr>
            <a:spLocks noGrp="1"/>
          </p:cNvSpPr>
          <p:nvPr>
            <p:ph type="hdr" sz="quarter" idx="10"/>
          </p:nvPr>
        </p:nvSpPr>
        <p:spPr/>
        <p:txBody>
          <a:bodyPr/>
          <a:lstStyle/>
          <a:p>
            <a:pPr>
              <a:defRPr/>
            </a:pPr>
            <a:r>
              <a:rPr lang="tr-TR" smtClean="0"/>
              <a:t>2</a:t>
            </a:r>
            <a:endParaRPr lang="tr-TR" dirty="0"/>
          </a:p>
        </p:txBody>
      </p:sp>
      <p:sp>
        <p:nvSpPr>
          <p:cNvPr id="5" name="4 Slayt Numarası Yer Tutucusu"/>
          <p:cNvSpPr>
            <a:spLocks noGrp="1"/>
          </p:cNvSpPr>
          <p:nvPr>
            <p:ph type="sldNum" sz="quarter" idx="11"/>
          </p:nvPr>
        </p:nvSpPr>
        <p:spPr/>
        <p:txBody>
          <a:bodyPr/>
          <a:lstStyle/>
          <a:p>
            <a:pPr>
              <a:defRPr/>
            </a:pPr>
            <a:fld id="{B047A2D0-7268-418F-8FCB-61A9A44B2EF3}" type="slidenum">
              <a:rPr lang="tr-TR" smtClean="0"/>
              <a:pPr>
                <a:defRPr/>
              </a:pPr>
              <a:t>10</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17 Slayt Numarası Yer Tutucusu"/>
          <p:cNvSpPr txBox="1">
            <a:spLocks/>
          </p:cNvSpPr>
          <p:nvPr userDrawn="1"/>
        </p:nvSpPr>
        <p:spPr>
          <a:xfrm>
            <a:off x="9366250" y="6672263"/>
            <a:ext cx="390525" cy="384175"/>
          </a:xfrm>
          <a:prstGeom prst="rect">
            <a:avLst/>
          </a:prstGeom>
        </p:spPr>
        <p:txBody>
          <a:bodyPr lIns="0" tIns="0" rIns="0" bIns="0" anchor="b"/>
          <a:lstStyle>
            <a:defPPr>
              <a:defRPr lang="tr-TR"/>
            </a:defPPr>
            <a:lvl1pPr algn="r" defTabSz="966701" rtl="0" eaLnBrk="1" fontAlgn="auto" latinLnBrk="0" hangingPunct="1">
              <a:spcBef>
                <a:spcPts val="0"/>
              </a:spcBef>
              <a:spcAft>
                <a:spcPts val="0"/>
              </a:spcAft>
              <a:defRPr kumimoji="0" sz="1400" b="1" kern="1200">
                <a:solidFill>
                  <a:schemeClr val="accent1"/>
                </a:solidFill>
                <a:latin typeface="+mj-lt"/>
                <a:ea typeface="+mn-ea"/>
                <a:cs typeface="+mn-cs"/>
              </a:defRPr>
            </a:lvl1pPr>
            <a:lvl2pPr marL="481013" indent="-23813" algn="l" defTabSz="965200" rtl="0" fontAlgn="base">
              <a:spcBef>
                <a:spcPct val="0"/>
              </a:spcBef>
              <a:spcAft>
                <a:spcPct val="0"/>
              </a:spcAft>
              <a:defRPr sz="1900" kern="1200">
                <a:solidFill>
                  <a:schemeClr val="tx1"/>
                </a:solidFill>
                <a:latin typeface="Arial" charset="0"/>
                <a:ea typeface="+mn-ea"/>
                <a:cs typeface="Arial" charset="0"/>
              </a:defRPr>
            </a:lvl2pPr>
            <a:lvl3pPr marL="965200" indent="-50800" algn="l" defTabSz="965200" rtl="0" fontAlgn="base">
              <a:spcBef>
                <a:spcPct val="0"/>
              </a:spcBef>
              <a:spcAft>
                <a:spcPct val="0"/>
              </a:spcAft>
              <a:defRPr sz="1900" kern="1200">
                <a:solidFill>
                  <a:schemeClr val="tx1"/>
                </a:solidFill>
                <a:latin typeface="Arial" charset="0"/>
                <a:ea typeface="+mn-ea"/>
                <a:cs typeface="Arial" charset="0"/>
              </a:defRPr>
            </a:lvl3pPr>
            <a:lvl4pPr marL="1447800" indent="-76200" algn="l" defTabSz="965200" rtl="0" fontAlgn="base">
              <a:spcBef>
                <a:spcPct val="0"/>
              </a:spcBef>
              <a:spcAft>
                <a:spcPct val="0"/>
              </a:spcAft>
              <a:defRPr sz="1900" kern="1200">
                <a:solidFill>
                  <a:schemeClr val="tx1"/>
                </a:solidFill>
                <a:latin typeface="Arial" charset="0"/>
                <a:ea typeface="+mn-ea"/>
                <a:cs typeface="Arial" charset="0"/>
              </a:defRPr>
            </a:lvl4pPr>
            <a:lvl5pPr marL="1931988" indent="-103188" algn="l" defTabSz="965200"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endParaRPr lang="tr-TR" dirty="0"/>
          </a:p>
        </p:txBody>
      </p:sp>
      <p:sp>
        <p:nvSpPr>
          <p:cNvPr id="9" name="8 Başlık"/>
          <p:cNvSpPr>
            <a:spLocks noGrp="1"/>
          </p:cNvSpPr>
          <p:nvPr>
            <p:ph type="ctrTitle"/>
          </p:nvPr>
        </p:nvSpPr>
        <p:spPr>
          <a:xfrm>
            <a:off x="575443" y="1440180"/>
            <a:ext cx="8470511" cy="1920240"/>
          </a:xfrm>
          <a:ln>
            <a:noFill/>
          </a:ln>
        </p:spPr>
        <p:txBody>
          <a:bodyPr tIns="0" rIns="19334">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9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75443" y="3389963"/>
            <a:ext cx="8473799" cy="1840230"/>
          </a:xfrm>
        </p:spPr>
        <p:txBody>
          <a:bodyPr lIns="0" rIns="19334"/>
          <a:lstStyle>
            <a:lvl1pPr marL="0" marR="48335" indent="0" algn="r">
              <a:buNone/>
              <a:defRPr>
                <a:solidFill>
                  <a:schemeClr val="tx1"/>
                </a:solidFill>
              </a:defRPr>
            </a:lvl1pPr>
            <a:lvl2pPr marL="483350" indent="0" algn="ctr">
              <a:buNone/>
            </a:lvl2pPr>
            <a:lvl3pPr marL="966701" indent="0" algn="ctr">
              <a:buNone/>
            </a:lvl3pPr>
            <a:lvl4pPr marL="1450051" indent="0" algn="ctr">
              <a:buNone/>
            </a:lvl4pPr>
            <a:lvl5pPr marL="1933401" indent="0" algn="ctr">
              <a:buNone/>
            </a:lvl5pPr>
            <a:lvl6pPr marL="2416751" indent="0" algn="ctr">
              <a:buNone/>
            </a:lvl6pPr>
            <a:lvl7pPr marL="2900103" indent="0" algn="ctr">
              <a:buNone/>
            </a:lvl7pPr>
            <a:lvl8pPr marL="3383453" indent="0" algn="ctr">
              <a:buNone/>
            </a:lvl8pPr>
            <a:lvl9pPr marL="3866803" indent="0" algn="ctr">
              <a:buNone/>
            </a:lvl9pPr>
          </a:lstStyle>
          <a:p>
            <a:r>
              <a:rPr lang="tr-TR" smtClean="0"/>
              <a:t>Asıl alt başlık stilini düzenlemek için tıklatın</a:t>
            </a:r>
            <a:endParaRPr lang="en-US"/>
          </a:p>
        </p:txBody>
      </p:sp>
      <p:sp>
        <p:nvSpPr>
          <p:cNvPr id="5" name="9 Veri Yer Tutucusu"/>
          <p:cNvSpPr>
            <a:spLocks noGrp="1"/>
          </p:cNvSpPr>
          <p:nvPr>
            <p:ph type="dt" sz="half" idx="10"/>
          </p:nvPr>
        </p:nvSpPr>
        <p:spPr/>
        <p:txBody>
          <a:bodyPr/>
          <a:lstStyle>
            <a:lvl1pPr>
              <a:defRPr/>
            </a:lvl1pPr>
          </a:lstStyle>
          <a:p>
            <a:pPr>
              <a:defRPr/>
            </a:pPr>
            <a:fld id="{366E1AE0-07CF-4745-8BE5-0479ECA09018}" type="datetime1">
              <a:rPr lang="tr-TR"/>
              <a:pPr>
                <a:defRPr/>
              </a:pPr>
              <a:t>27.03.2018</a:t>
            </a:fld>
            <a:endParaRPr lang="tr-TR" dirty="0"/>
          </a:p>
        </p:txBody>
      </p:sp>
      <p:sp>
        <p:nvSpPr>
          <p:cNvPr id="6" name="21 Altbilgi Yer Tutucusu"/>
          <p:cNvSpPr>
            <a:spLocks noGrp="1"/>
          </p:cNvSpPr>
          <p:nvPr>
            <p:ph type="ftr" sz="quarter" idx="11"/>
          </p:nvPr>
        </p:nvSpPr>
        <p:spPr/>
        <p:txBody>
          <a:bodyPr/>
          <a:lstStyle>
            <a:lvl1pPr>
              <a:defRPr/>
            </a:lvl1pPr>
          </a:lstStyle>
          <a:p>
            <a:pPr>
              <a:defRPr/>
            </a:pPr>
            <a:endParaRPr lang="tr-TR" dirty="0"/>
          </a:p>
        </p:txBody>
      </p:sp>
      <p:sp>
        <p:nvSpPr>
          <p:cNvPr id="7" name="17 Slayt Numarası Yer Tutucusu"/>
          <p:cNvSpPr>
            <a:spLocks noGrp="1"/>
          </p:cNvSpPr>
          <p:nvPr>
            <p:ph type="sldNum" sz="quarter" idx="12"/>
          </p:nvPr>
        </p:nvSpPr>
        <p:spPr/>
        <p:txBody>
          <a:bodyPr/>
          <a:lstStyle>
            <a:lvl1pPr>
              <a:defRPr sz="1400" b="1">
                <a:solidFill>
                  <a:schemeClr val="accent1"/>
                </a:solidFill>
                <a:latin typeface="+mj-lt"/>
              </a:defRPr>
            </a:lvl1pPr>
          </a:lstStyle>
          <a:p>
            <a:pPr>
              <a:defRPr/>
            </a:pPr>
            <a:fld id="{A00E7B39-6129-47B6-9115-5E2A5F26CBE5}" type="slidenum">
              <a:rPr lang="tr-TR"/>
              <a:pPr>
                <a:defRPr/>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4" name="17 Slayt Numarası Yer Tutucusu"/>
          <p:cNvSpPr txBox="1">
            <a:spLocks/>
          </p:cNvSpPr>
          <p:nvPr userDrawn="1"/>
        </p:nvSpPr>
        <p:spPr>
          <a:xfrm>
            <a:off x="9366250" y="6672263"/>
            <a:ext cx="390525" cy="384175"/>
          </a:xfrm>
          <a:prstGeom prst="rect">
            <a:avLst/>
          </a:prstGeom>
        </p:spPr>
        <p:txBody>
          <a:bodyPr lIns="0" tIns="0" rIns="0" bIns="0" anchor="b"/>
          <a:lstStyle>
            <a:defPPr>
              <a:defRPr lang="tr-TR"/>
            </a:defPPr>
            <a:lvl1pPr algn="r" defTabSz="966701" rtl="0" eaLnBrk="1" fontAlgn="auto" latinLnBrk="0" hangingPunct="1">
              <a:spcBef>
                <a:spcPts val="0"/>
              </a:spcBef>
              <a:spcAft>
                <a:spcPts val="0"/>
              </a:spcAft>
              <a:defRPr kumimoji="0" sz="1400" b="1" kern="1200">
                <a:solidFill>
                  <a:schemeClr val="accent1"/>
                </a:solidFill>
                <a:latin typeface="+mj-lt"/>
                <a:ea typeface="+mn-ea"/>
                <a:cs typeface="+mn-cs"/>
              </a:defRPr>
            </a:lvl1pPr>
            <a:lvl2pPr marL="481013" indent="-23813" algn="l" defTabSz="965200" rtl="0" fontAlgn="base">
              <a:spcBef>
                <a:spcPct val="0"/>
              </a:spcBef>
              <a:spcAft>
                <a:spcPct val="0"/>
              </a:spcAft>
              <a:defRPr sz="1900" kern="1200">
                <a:solidFill>
                  <a:schemeClr val="tx1"/>
                </a:solidFill>
                <a:latin typeface="Arial" charset="0"/>
                <a:ea typeface="+mn-ea"/>
                <a:cs typeface="Arial" charset="0"/>
              </a:defRPr>
            </a:lvl2pPr>
            <a:lvl3pPr marL="965200" indent="-50800" algn="l" defTabSz="965200" rtl="0" fontAlgn="base">
              <a:spcBef>
                <a:spcPct val="0"/>
              </a:spcBef>
              <a:spcAft>
                <a:spcPct val="0"/>
              </a:spcAft>
              <a:defRPr sz="1900" kern="1200">
                <a:solidFill>
                  <a:schemeClr val="tx1"/>
                </a:solidFill>
                <a:latin typeface="Arial" charset="0"/>
                <a:ea typeface="+mn-ea"/>
                <a:cs typeface="Arial" charset="0"/>
              </a:defRPr>
            </a:lvl3pPr>
            <a:lvl4pPr marL="1447800" indent="-76200" algn="l" defTabSz="965200" rtl="0" fontAlgn="base">
              <a:spcBef>
                <a:spcPct val="0"/>
              </a:spcBef>
              <a:spcAft>
                <a:spcPct val="0"/>
              </a:spcAft>
              <a:defRPr sz="1900" kern="1200">
                <a:solidFill>
                  <a:schemeClr val="tx1"/>
                </a:solidFill>
                <a:latin typeface="Arial" charset="0"/>
                <a:ea typeface="+mn-ea"/>
                <a:cs typeface="Arial" charset="0"/>
              </a:defRPr>
            </a:lvl4pPr>
            <a:lvl5pPr marL="1931988" indent="-103188" algn="l" defTabSz="965200"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endParaRPr lang="tr-TR" dirty="0"/>
          </a:p>
        </p:txBody>
      </p:sp>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E7755799-04E8-4401-A3FD-A95681A11CDF}" type="datetime1">
              <a:rPr lang="tr-TR"/>
              <a:pPr>
                <a:defRPr/>
              </a:pPr>
              <a:t>27.03.2018</a:t>
            </a:fld>
            <a:endParaRPr lang="tr-TR" dirty="0"/>
          </a:p>
        </p:txBody>
      </p:sp>
      <p:sp>
        <p:nvSpPr>
          <p:cNvPr id="6" name="21 Altbilgi Yer Tutucusu"/>
          <p:cNvSpPr>
            <a:spLocks noGrp="1"/>
          </p:cNvSpPr>
          <p:nvPr>
            <p:ph type="ftr" sz="quarter" idx="11"/>
          </p:nvPr>
        </p:nvSpPr>
        <p:spPr/>
        <p:txBody>
          <a:bodyPr/>
          <a:lstStyle>
            <a:lvl1pPr>
              <a:defRPr/>
            </a:lvl1pPr>
          </a:lstStyle>
          <a:p>
            <a:pPr>
              <a:defRPr/>
            </a:pPr>
            <a:endParaRPr lang="tr-TR" dirty="0"/>
          </a:p>
        </p:txBody>
      </p:sp>
      <p:sp>
        <p:nvSpPr>
          <p:cNvPr id="7" name="17 Slayt Numarası Yer Tutucusu"/>
          <p:cNvSpPr>
            <a:spLocks noGrp="1"/>
          </p:cNvSpPr>
          <p:nvPr>
            <p:ph type="sldNum" sz="quarter" idx="12"/>
          </p:nvPr>
        </p:nvSpPr>
        <p:spPr/>
        <p:txBody>
          <a:bodyPr/>
          <a:lstStyle>
            <a:lvl1pPr>
              <a:defRPr sz="1400" b="1">
                <a:solidFill>
                  <a:schemeClr val="accent1"/>
                </a:solidFill>
                <a:latin typeface="+mj-lt"/>
              </a:defRPr>
            </a:lvl1pPr>
          </a:lstStyle>
          <a:p>
            <a:pPr>
              <a:defRPr/>
            </a:pPr>
            <a:fld id="{C066E7C5-615B-4705-8F41-C356D046B906}" type="slidenum">
              <a:rPr lang="tr-TR"/>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4" name="17 Slayt Numarası Yer Tutucusu"/>
          <p:cNvSpPr txBox="1">
            <a:spLocks/>
          </p:cNvSpPr>
          <p:nvPr userDrawn="1"/>
        </p:nvSpPr>
        <p:spPr>
          <a:xfrm>
            <a:off x="9366250" y="6672263"/>
            <a:ext cx="390525" cy="384175"/>
          </a:xfrm>
          <a:prstGeom prst="rect">
            <a:avLst/>
          </a:prstGeom>
        </p:spPr>
        <p:txBody>
          <a:bodyPr lIns="0" tIns="0" rIns="0" bIns="0" anchor="b"/>
          <a:lstStyle>
            <a:defPPr>
              <a:defRPr lang="tr-TR"/>
            </a:defPPr>
            <a:lvl1pPr algn="r" defTabSz="966701" rtl="0" eaLnBrk="1" fontAlgn="auto" latinLnBrk="0" hangingPunct="1">
              <a:spcBef>
                <a:spcPts val="0"/>
              </a:spcBef>
              <a:spcAft>
                <a:spcPts val="0"/>
              </a:spcAft>
              <a:defRPr kumimoji="0" sz="1400" b="1" kern="1200">
                <a:solidFill>
                  <a:schemeClr val="accent1"/>
                </a:solidFill>
                <a:latin typeface="+mj-lt"/>
                <a:ea typeface="+mn-ea"/>
                <a:cs typeface="+mn-cs"/>
              </a:defRPr>
            </a:lvl1pPr>
            <a:lvl2pPr marL="481013" indent="-23813" algn="l" defTabSz="965200" rtl="0" fontAlgn="base">
              <a:spcBef>
                <a:spcPct val="0"/>
              </a:spcBef>
              <a:spcAft>
                <a:spcPct val="0"/>
              </a:spcAft>
              <a:defRPr sz="1900" kern="1200">
                <a:solidFill>
                  <a:schemeClr val="tx1"/>
                </a:solidFill>
                <a:latin typeface="Arial" charset="0"/>
                <a:ea typeface="+mn-ea"/>
                <a:cs typeface="Arial" charset="0"/>
              </a:defRPr>
            </a:lvl2pPr>
            <a:lvl3pPr marL="965200" indent="-50800" algn="l" defTabSz="965200" rtl="0" fontAlgn="base">
              <a:spcBef>
                <a:spcPct val="0"/>
              </a:spcBef>
              <a:spcAft>
                <a:spcPct val="0"/>
              </a:spcAft>
              <a:defRPr sz="1900" kern="1200">
                <a:solidFill>
                  <a:schemeClr val="tx1"/>
                </a:solidFill>
                <a:latin typeface="Arial" charset="0"/>
                <a:ea typeface="+mn-ea"/>
                <a:cs typeface="Arial" charset="0"/>
              </a:defRPr>
            </a:lvl3pPr>
            <a:lvl4pPr marL="1447800" indent="-76200" algn="l" defTabSz="965200" rtl="0" fontAlgn="base">
              <a:spcBef>
                <a:spcPct val="0"/>
              </a:spcBef>
              <a:spcAft>
                <a:spcPct val="0"/>
              </a:spcAft>
              <a:defRPr sz="1900" kern="1200">
                <a:solidFill>
                  <a:schemeClr val="tx1"/>
                </a:solidFill>
                <a:latin typeface="Arial" charset="0"/>
                <a:ea typeface="+mn-ea"/>
                <a:cs typeface="Arial" charset="0"/>
              </a:defRPr>
            </a:lvl4pPr>
            <a:lvl5pPr marL="1931988" indent="-103188" algn="l" defTabSz="965200"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endParaRPr lang="tr-TR" dirty="0"/>
          </a:p>
        </p:txBody>
      </p:sp>
      <p:sp>
        <p:nvSpPr>
          <p:cNvPr id="2" name="1 Dikey Başlık"/>
          <p:cNvSpPr>
            <a:spLocks noGrp="1"/>
          </p:cNvSpPr>
          <p:nvPr>
            <p:ph type="title" orient="vert"/>
          </p:nvPr>
        </p:nvSpPr>
        <p:spPr>
          <a:xfrm>
            <a:off x="7151927" y="960125"/>
            <a:ext cx="2219563" cy="5472351"/>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93236" y="960125"/>
            <a:ext cx="6494277" cy="547235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44921677-4450-4D0F-A739-917D3DB9369F}" type="datetime1">
              <a:rPr lang="tr-TR"/>
              <a:pPr>
                <a:defRPr/>
              </a:pPr>
              <a:t>27.03.2018</a:t>
            </a:fld>
            <a:endParaRPr lang="tr-TR" dirty="0"/>
          </a:p>
        </p:txBody>
      </p:sp>
      <p:sp>
        <p:nvSpPr>
          <p:cNvPr id="6" name="21 Altbilgi Yer Tutucusu"/>
          <p:cNvSpPr>
            <a:spLocks noGrp="1"/>
          </p:cNvSpPr>
          <p:nvPr>
            <p:ph type="ftr" sz="quarter" idx="11"/>
          </p:nvPr>
        </p:nvSpPr>
        <p:spPr/>
        <p:txBody>
          <a:bodyPr/>
          <a:lstStyle>
            <a:lvl1pPr>
              <a:defRPr/>
            </a:lvl1pPr>
          </a:lstStyle>
          <a:p>
            <a:pPr>
              <a:defRPr/>
            </a:pPr>
            <a:endParaRPr lang="tr-TR" dirty="0"/>
          </a:p>
        </p:txBody>
      </p:sp>
      <p:sp>
        <p:nvSpPr>
          <p:cNvPr id="7" name="17 Slayt Numarası Yer Tutucusu"/>
          <p:cNvSpPr>
            <a:spLocks noGrp="1"/>
          </p:cNvSpPr>
          <p:nvPr>
            <p:ph type="sldNum" sz="quarter" idx="12"/>
          </p:nvPr>
        </p:nvSpPr>
        <p:spPr/>
        <p:txBody>
          <a:bodyPr/>
          <a:lstStyle>
            <a:lvl1pPr>
              <a:defRPr sz="1400" b="1">
                <a:solidFill>
                  <a:schemeClr val="accent1"/>
                </a:solidFill>
                <a:latin typeface="+mj-lt"/>
              </a:defRPr>
            </a:lvl1pPr>
          </a:lstStyle>
          <a:p>
            <a:pPr>
              <a:defRPr/>
            </a:pPr>
            <a:fld id="{F16FAC0B-0B9D-4050-8C55-7358391752EC}" type="slidenum">
              <a:rPr lang="tr-TR"/>
              <a:pPr>
                <a:defRPr/>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4" name="17 Slayt Numarası Yer Tutucusu"/>
          <p:cNvSpPr txBox="1">
            <a:spLocks/>
          </p:cNvSpPr>
          <p:nvPr userDrawn="1"/>
        </p:nvSpPr>
        <p:spPr>
          <a:xfrm>
            <a:off x="9366250" y="6672263"/>
            <a:ext cx="390525" cy="384175"/>
          </a:xfrm>
          <a:prstGeom prst="rect">
            <a:avLst/>
          </a:prstGeom>
        </p:spPr>
        <p:txBody>
          <a:bodyPr lIns="0" tIns="0" rIns="0" bIns="0" anchor="b"/>
          <a:lstStyle>
            <a:defPPr>
              <a:defRPr lang="tr-TR"/>
            </a:defPPr>
            <a:lvl1pPr algn="r" defTabSz="966701" rtl="0" eaLnBrk="1" fontAlgn="auto" latinLnBrk="0" hangingPunct="1">
              <a:spcBef>
                <a:spcPts val="0"/>
              </a:spcBef>
              <a:spcAft>
                <a:spcPts val="0"/>
              </a:spcAft>
              <a:defRPr kumimoji="0" sz="1400" b="1" kern="1200">
                <a:solidFill>
                  <a:schemeClr val="accent1"/>
                </a:solidFill>
                <a:latin typeface="+mj-lt"/>
                <a:ea typeface="+mn-ea"/>
                <a:cs typeface="+mn-cs"/>
              </a:defRPr>
            </a:lvl1pPr>
            <a:lvl2pPr marL="481013" indent="-23813" algn="l" defTabSz="965200" rtl="0" fontAlgn="base">
              <a:spcBef>
                <a:spcPct val="0"/>
              </a:spcBef>
              <a:spcAft>
                <a:spcPct val="0"/>
              </a:spcAft>
              <a:defRPr sz="1900" kern="1200">
                <a:solidFill>
                  <a:schemeClr val="tx1"/>
                </a:solidFill>
                <a:latin typeface="Arial" charset="0"/>
                <a:ea typeface="+mn-ea"/>
                <a:cs typeface="Arial" charset="0"/>
              </a:defRPr>
            </a:lvl2pPr>
            <a:lvl3pPr marL="965200" indent="-50800" algn="l" defTabSz="965200" rtl="0" fontAlgn="base">
              <a:spcBef>
                <a:spcPct val="0"/>
              </a:spcBef>
              <a:spcAft>
                <a:spcPct val="0"/>
              </a:spcAft>
              <a:defRPr sz="1900" kern="1200">
                <a:solidFill>
                  <a:schemeClr val="tx1"/>
                </a:solidFill>
                <a:latin typeface="Arial" charset="0"/>
                <a:ea typeface="+mn-ea"/>
                <a:cs typeface="Arial" charset="0"/>
              </a:defRPr>
            </a:lvl3pPr>
            <a:lvl4pPr marL="1447800" indent="-76200" algn="l" defTabSz="965200" rtl="0" fontAlgn="base">
              <a:spcBef>
                <a:spcPct val="0"/>
              </a:spcBef>
              <a:spcAft>
                <a:spcPct val="0"/>
              </a:spcAft>
              <a:defRPr sz="1900" kern="1200">
                <a:solidFill>
                  <a:schemeClr val="tx1"/>
                </a:solidFill>
                <a:latin typeface="Arial" charset="0"/>
                <a:ea typeface="+mn-ea"/>
                <a:cs typeface="Arial" charset="0"/>
              </a:defRPr>
            </a:lvl4pPr>
            <a:lvl5pPr marL="1931988" indent="-103188" algn="l" defTabSz="965200"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r>
              <a:rPr lang="tr-TR" dirty="0" smtClean="0"/>
              <a:t>/101</a:t>
            </a:r>
            <a:endParaRPr lang="tr-TR" dirty="0"/>
          </a:p>
        </p:txBody>
      </p:sp>
      <p:sp>
        <p:nvSpPr>
          <p:cNvPr id="2" name="1 Başlık"/>
          <p:cNvSpPr>
            <a:spLocks noGrp="1"/>
          </p:cNvSpPr>
          <p:nvPr>
            <p:ph type="ctrTitle"/>
          </p:nvPr>
        </p:nvSpPr>
        <p:spPr>
          <a:xfrm>
            <a:off x="6097618" y="3751670"/>
            <a:ext cx="3767108" cy="1663385"/>
          </a:xfrm>
        </p:spPr>
        <p:txBody>
          <a:bodyPr>
            <a:normAutofit/>
          </a:bodyPr>
          <a:lstStyle>
            <a:lvl1pPr>
              <a:defRPr sz="3800"/>
            </a:lvl1pPr>
          </a:lstStyle>
          <a:p>
            <a:r>
              <a:rPr lang="tr-TR" dirty="0" smtClean="0"/>
              <a:t>Asıl başlık stili için tıklatın</a:t>
            </a:r>
            <a:endParaRPr lang="tr-TR" dirty="0"/>
          </a:p>
        </p:txBody>
      </p:sp>
      <p:sp>
        <p:nvSpPr>
          <p:cNvPr id="5" name="3 Veri Yer Tutucusu"/>
          <p:cNvSpPr>
            <a:spLocks noGrp="1"/>
          </p:cNvSpPr>
          <p:nvPr>
            <p:ph type="dt" sz="half" idx="10"/>
          </p:nvPr>
        </p:nvSpPr>
        <p:spPr/>
        <p:txBody>
          <a:bodyPr/>
          <a:lstStyle>
            <a:lvl1pPr>
              <a:defRPr/>
            </a:lvl1pPr>
          </a:lstStyle>
          <a:p>
            <a:pPr>
              <a:defRPr/>
            </a:pPr>
            <a:fld id="{BF1F3738-F3BC-41B3-A77F-46F27A0DB781}" type="datetime1">
              <a:rPr lang="tr-TR"/>
              <a:pPr>
                <a:defRPr/>
              </a:pPr>
              <a:t>27.03.2018</a:t>
            </a:fld>
            <a:endParaRPr lang="tr-TR" dirty="0"/>
          </a:p>
        </p:txBody>
      </p:sp>
      <p:sp>
        <p:nvSpPr>
          <p:cNvPr id="6" name="17 Slayt Numarası Yer Tutucusu"/>
          <p:cNvSpPr>
            <a:spLocks noGrp="1"/>
          </p:cNvSpPr>
          <p:nvPr>
            <p:ph type="sldNum" sz="quarter" idx="11"/>
          </p:nvPr>
        </p:nvSpPr>
        <p:spPr/>
        <p:txBody>
          <a:bodyPr/>
          <a:lstStyle>
            <a:lvl1pPr>
              <a:defRPr sz="1400" b="1">
                <a:solidFill>
                  <a:schemeClr val="accent1"/>
                </a:solidFill>
                <a:latin typeface="+mj-lt"/>
              </a:defRPr>
            </a:lvl1pPr>
          </a:lstStyle>
          <a:p>
            <a:pPr>
              <a:defRPr/>
            </a:pPr>
            <a:fld id="{BE6B3989-8680-465B-B62E-E8B55F8497D4}" type="slidenum">
              <a:rPr lang="tr-TR"/>
              <a:pPr>
                <a:defRPr/>
              </a:pPr>
              <a:t>‹#›</a:t>
            </a:fld>
            <a:endParaRPr lang="tr-TR" dirty="0"/>
          </a:p>
        </p:txBody>
      </p:sp>
      <p:pic>
        <p:nvPicPr>
          <p:cNvPr id="2051" name="Picture 3" descr="C:\Users\win7\Desktop\Resim2.jpg"/>
          <p:cNvPicPr>
            <a:picLocks noChangeAspect="1" noChangeArrowheads="1"/>
          </p:cNvPicPr>
          <p:nvPr userDrawn="1"/>
        </p:nvPicPr>
        <p:blipFill>
          <a:blip r:embed="rId2"/>
          <a:srcRect/>
          <a:stretch>
            <a:fillRect/>
          </a:stretch>
        </p:blipFill>
        <p:spPr bwMode="auto">
          <a:xfrm>
            <a:off x="-1" y="0"/>
            <a:ext cx="9864725" cy="7221538"/>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enel">
    <p:spTree>
      <p:nvGrpSpPr>
        <p:cNvPr id="1" name=""/>
        <p:cNvGrpSpPr/>
        <p:nvPr/>
      </p:nvGrpSpPr>
      <p:grpSpPr>
        <a:xfrm>
          <a:off x="0" y="0"/>
          <a:ext cx="0" cy="0"/>
          <a:chOff x="0" y="0"/>
          <a:chExt cx="0" cy="0"/>
        </a:xfrm>
      </p:grpSpPr>
      <p:pic>
        <p:nvPicPr>
          <p:cNvPr id="2" name="Picture 5" descr="E:\Untitled-1.png"/>
          <p:cNvPicPr>
            <a:picLocks noChangeAspect="1" noChangeArrowheads="1"/>
          </p:cNvPicPr>
          <p:nvPr userDrawn="1"/>
        </p:nvPicPr>
        <p:blipFill>
          <a:blip r:embed="rId2"/>
          <a:srcRect/>
          <a:stretch>
            <a:fillRect/>
          </a:stretch>
        </p:blipFill>
        <p:spPr bwMode="auto">
          <a:xfrm>
            <a:off x="8015288" y="6181725"/>
            <a:ext cx="1431925" cy="777875"/>
          </a:xfrm>
          <a:prstGeom prst="rect">
            <a:avLst/>
          </a:prstGeom>
          <a:noFill/>
          <a:ln w="9525">
            <a:noFill/>
            <a:miter lim="800000"/>
            <a:headEnd/>
            <a:tailEnd/>
          </a:ln>
        </p:spPr>
      </p:pic>
      <p:pic>
        <p:nvPicPr>
          <p:cNvPr id="3" name="6 Resim" descr="image1.jpg"/>
          <p:cNvPicPr>
            <a:picLocks noChangeAspect="1"/>
          </p:cNvPicPr>
          <p:nvPr userDrawn="1"/>
        </p:nvPicPr>
        <p:blipFill>
          <a:blip r:embed="rId3"/>
          <a:srcRect/>
          <a:stretch>
            <a:fillRect/>
          </a:stretch>
        </p:blipFill>
        <p:spPr bwMode="auto">
          <a:xfrm>
            <a:off x="0" y="3151188"/>
            <a:ext cx="9864725" cy="4049712"/>
          </a:xfrm>
          <a:prstGeom prst="rect">
            <a:avLst/>
          </a:prstGeom>
          <a:noFill/>
          <a:ln w="9525">
            <a:noFill/>
            <a:miter lim="800000"/>
            <a:headEnd/>
            <a:tailEnd/>
          </a:ln>
        </p:spPr>
      </p:pic>
      <p:sp>
        <p:nvSpPr>
          <p:cNvPr id="4" name="17 Slayt Numarası Yer Tutucusu"/>
          <p:cNvSpPr>
            <a:spLocks noGrp="1"/>
          </p:cNvSpPr>
          <p:nvPr>
            <p:ph type="sldNum" sz="quarter" idx="10"/>
          </p:nvPr>
        </p:nvSpPr>
        <p:spPr>
          <a:xfrm>
            <a:off x="8529638" y="6638925"/>
            <a:ext cx="820737" cy="382588"/>
          </a:xfrm>
        </p:spPr>
        <p:txBody>
          <a:bodyPr/>
          <a:lstStyle>
            <a:lvl1pPr>
              <a:defRPr/>
            </a:lvl1pPr>
          </a:lstStyle>
          <a:p>
            <a:pPr>
              <a:defRPr/>
            </a:pPr>
            <a:fld id="{1E0BEF9C-2924-4198-99E0-0933DDCFBB7A}" type="slidenum">
              <a:rPr lang="tr-TR"/>
              <a:pPr>
                <a:defRPr/>
              </a:pPr>
              <a:t>‹#›</a:t>
            </a:fld>
            <a:endParaRPr lang="tr-T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93236" y="288789"/>
            <a:ext cx="8878253" cy="614326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lvl1pPr>
          </a:lstStyle>
          <a:p>
            <a:pPr>
              <a:defRPr/>
            </a:pPr>
            <a:fld id="{E0781D63-943B-44ED-8BD8-FE4A9B75C6F5}" type="datetime1">
              <a:rPr lang="tr-TR"/>
              <a:pPr>
                <a:defRPr/>
              </a:pPr>
              <a:t>27.03.2018</a:t>
            </a:fld>
            <a:endParaRPr lang="tr-TR" dirty="0"/>
          </a:p>
        </p:txBody>
      </p:sp>
      <p:sp>
        <p:nvSpPr>
          <p:cNvPr id="4" name="Rectangle 6"/>
          <p:cNvSpPr>
            <a:spLocks noGrp="1" noChangeArrowheads="1"/>
          </p:cNvSpPr>
          <p:nvPr>
            <p:ph type="sldNum" sz="quarter" idx="11"/>
          </p:nvPr>
        </p:nvSpPr>
        <p:spPr/>
        <p:txBody>
          <a:bodyPr/>
          <a:lstStyle>
            <a:lvl1pPr>
              <a:defRPr/>
            </a:lvl1pPr>
          </a:lstStyle>
          <a:p>
            <a:pPr>
              <a:defRPr/>
            </a:pPr>
            <a:fld id="{F6354C68-7FDE-4B90-92F9-3DDCF311341E}" type="slidenum">
              <a:rPr lang="tr-TR"/>
              <a:pPr>
                <a:defRPr/>
              </a:pPr>
              <a:t>‹#›</a:t>
            </a:fld>
            <a:endParaRPr lang="tr-TR" dirty="0"/>
          </a:p>
        </p:txBody>
      </p:sp>
    </p:spTree>
  </p:cSld>
  <p:clrMapOvr>
    <a:masterClrMapping/>
  </p:clrMapOvr>
  <p:transition>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enel-2">
    <p:spTree>
      <p:nvGrpSpPr>
        <p:cNvPr id="1" name=""/>
        <p:cNvGrpSpPr/>
        <p:nvPr/>
      </p:nvGrpSpPr>
      <p:grpSpPr>
        <a:xfrm>
          <a:off x="0" y="0"/>
          <a:ext cx="0" cy="0"/>
          <a:chOff x="0" y="0"/>
          <a:chExt cx="0" cy="0"/>
        </a:xfrm>
      </p:grpSpPr>
      <p:sp>
        <p:nvSpPr>
          <p:cNvPr id="3" name="9 Veri Yer Tutucusu"/>
          <p:cNvSpPr>
            <a:spLocks noGrp="1"/>
          </p:cNvSpPr>
          <p:nvPr>
            <p:ph type="dt" sz="half" idx="10"/>
          </p:nvPr>
        </p:nvSpPr>
        <p:spPr/>
        <p:txBody>
          <a:bodyPr/>
          <a:lstStyle>
            <a:lvl1pPr>
              <a:defRPr/>
            </a:lvl1pPr>
          </a:lstStyle>
          <a:p>
            <a:pPr>
              <a:defRPr/>
            </a:pPr>
            <a:fld id="{9CB7A242-CF5A-4D2C-9EA8-4D36368A2A83}" type="datetime1">
              <a:rPr lang="tr-TR"/>
              <a:pPr>
                <a:defRPr/>
              </a:pPr>
              <a:t>27.03.2018</a:t>
            </a:fld>
            <a:endParaRPr lang="tr-TR" dirty="0"/>
          </a:p>
        </p:txBody>
      </p:sp>
      <p:sp>
        <p:nvSpPr>
          <p:cNvPr id="4" name="17 Slayt Numarası Yer Tutucusu"/>
          <p:cNvSpPr>
            <a:spLocks noGrp="1"/>
          </p:cNvSpPr>
          <p:nvPr>
            <p:ph type="sldNum" sz="quarter" idx="11"/>
          </p:nvPr>
        </p:nvSpPr>
        <p:spPr/>
        <p:txBody>
          <a:bodyPr/>
          <a:lstStyle>
            <a:lvl1pPr>
              <a:defRPr/>
            </a:lvl1pPr>
          </a:lstStyle>
          <a:p>
            <a:pPr>
              <a:defRPr/>
            </a:pPr>
            <a:fld id="{071FFF8A-F4A5-4F23-95B7-338FD6F1033B}" type="slidenum">
              <a:rPr lang="tr-TR"/>
              <a:pPr>
                <a:defRPr/>
              </a:pPr>
              <a:t>‹#›</a:t>
            </a:fld>
            <a:endParaRPr lang="tr-T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4" name="1 Başlık"/>
          <p:cNvSpPr txBox="1">
            <a:spLocks/>
          </p:cNvSpPr>
          <p:nvPr userDrawn="1"/>
        </p:nvSpPr>
        <p:spPr bwMode="auto">
          <a:xfrm>
            <a:off x="0" y="287338"/>
            <a:ext cx="9864725" cy="360362"/>
          </a:xfrm>
          <a:prstGeom prst="rect">
            <a:avLst/>
          </a:prstGeom>
          <a:noFill/>
          <a:ln>
            <a:noFill/>
          </a:ln>
          <a:extLst/>
        </p:spPr>
        <p:txBody>
          <a:bodyPr lIns="0" tIns="48328" rIns="0" bIns="0" anchor="b"/>
          <a:lstStyle/>
          <a:p>
            <a:pPr algn="ctr">
              <a:defRPr/>
            </a:pPr>
            <a:r>
              <a:rPr lang="tr-TR" sz="2000" dirty="0" smtClean="0">
                <a:solidFill>
                  <a:srgbClr val="F2F2F2"/>
                </a:solidFill>
                <a:latin typeface="+mj-lt"/>
              </a:rPr>
              <a:t>KARESİ İLÇE MİLLİ EĞİTİM</a:t>
            </a:r>
            <a:r>
              <a:rPr lang="tr-TR" sz="2000" baseline="0" dirty="0" smtClean="0">
                <a:solidFill>
                  <a:srgbClr val="F2F2F2"/>
                </a:solidFill>
                <a:latin typeface="+mj-lt"/>
              </a:rPr>
              <a:t> MÜDÜRLÜĞÜ</a:t>
            </a:r>
            <a:endParaRPr lang="tr-TR" sz="2000" dirty="0">
              <a:solidFill>
                <a:srgbClr val="F2F2F2"/>
              </a:solidFill>
              <a:latin typeface="+mj-lt"/>
            </a:endParaRPr>
          </a:p>
        </p:txBody>
      </p:sp>
      <p:sp>
        <p:nvSpPr>
          <p:cNvPr id="5" name="17 Slayt Numarası Yer Tutucusu"/>
          <p:cNvSpPr txBox="1">
            <a:spLocks/>
          </p:cNvSpPr>
          <p:nvPr userDrawn="1"/>
        </p:nvSpPr>
        <p:spPr>
          <a:xfrm>
            <a:off x="9366251" y="6672264"/>
            <a:ext cx="390525" cy="384175"/>
          </a:xfrm>
          <a:prstGeom prst="rect">
            <a:avLst/>
          </a:prstGeom>
        </p:spPr>
        <p:txBody>
          <a:bodyPr lIns="0" tIns="0" rIns="0" bIns="0" anchor="b"/>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65200" eaLnBrk="0" fontAlgn="base" hangingPunct="0">
              <a:spcBef>
                <a:spcPct val="0"/>
              </a:spcBef>
              <a:spcAft>
                <a:spcPct val="0"/>
              </a:spcAft>
              <a:defRPr sz="1900">
                <a:solidFill>
                  <a:schemeClr val="tx1"/>
                </a:solidFill>
                <a:latin typeface="Arial" charset="0"/>
                <a:cs typeface="Arial" charset="0"/>
              </a:defRPr>
            </a:lvl6pPr>
            <a:lvl7pPr marL="2971800" indent="-228600" defTabSz="965200" eaLnBrk="0" fontAlgn="base" hangingPunct="0">
              <a:spcBef>
                <a:spcPct val="0"/>
              </a:spcBef>
              <a:spcAft>
                <a:spcPct val="0"/>
              </a:spcAft>
              <a:defRPr sz="1900">
                <a:solidFill>
                  <a:schemeClr val="tx1"/>
                </a:solidFill>
                <a:latin typeface="Arial" charset="0"/>
                <a:cs typeface="Arial" charset="0"/>
              </a:defRPr>
            </a:lvl7pPr>
            <a:lvl8pPr marL="3429000" indent="-228600" defTabSz="965200" eaLnBrk="0" fontAlgn="base" hangingPunct="0">
              <a:spcBef>
                <a:spcPct val="0"/>
              </a:spcBef>
              <a:spcAft>
                <a:spcPct val="0"/>
              </a:spcAft>
              <a:defRPr sz="1900">
                <a:solidFill>
                  <a:schemeClr val="tx1"/>
                </a:solidFill>
                <a:latin typeface="Arial" charset="0"/>
                <a:cs typeface="Arial" charset="0"/>
              </a:defRPr>
            </a:lvl8pPr>
            <a:lvl9pPr marL="3886200" indent="-228600" defTabSz="965200" eaLnBrk="0" fontAlgn="base" hangingPunct="0">
              <a:spcBef>
                <a:spcPct val="0"/>
              </a:spcBef>
              <a:spcAft>
                <a:spcPct val="0"/>
              </a:spcAft>
              <a:defRPr sz="1900">
                <a:solidFill>
                  <a:schemeClr val="tx1"/>
                </a:solidFill>
                <a:latin typeface="Arial" charset="0"/>
                <a:cs typeface="Arial" charset="0"/>
              </a:defRPr>
            </a:lvl9pPr>
          </a:lstStyle>
          <a:p>
            <a:pPr eaLnBrk="1" hangingPunct="1">
              <a:defRPr/>
            </a:pPr>
            <a:endParaRPr lang="tr-TR" sz="1400" b="1" dirty="0" smtClean="0">
              <a:solidFill>
                <a:schemeClr val="accent1"/>
              </a:solidFill>
              <a:latin typeface="Calibri" pitchFamily="34" charset="0"/>
            </a:endParaRPr>
          </a:p>
        </p:txBody>
      </p:sp>
      <p:sp>
        <p:nvSpPr>
          <p:cNvPr id="3" name="2 İçerik Yer Tutucusu"/>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6" name="9 Veri Yer Tutucusu"/>
          <p:cNvSpPr>
            <a:spLocks noGrp="1"/>
          </p:cNvSpPr>
          <p:nvPr>
            <p:ph type="dt" sz="half" idx="10"/>
          </p:nvPr>
        </p:nvSpPr>
        <p:spPr/>
        <p:txBody>
          <a:bodyPr/>
          <a:lstStyle>
            <a:lvl1pPr>
              <a:defRPr/>
            </a:lvl1pPr>
          </a:lstStyle>
          <a:p>
            <a:pPr>
              <a:defRPr/>
            </a:pPr>
            <a:fld id="{D841AC47-EF6C-4FAF-9B9E-D70018C53316}" type="datetime1">
              <a:rPr lang="tr-TR"/>
              <a:pPr>
                <a:defRPr/>
              </a:pPr>
              <a:t>27.03.2018</a:t>
            </a:fld>
            <a:endParaRPr lang="tr-TR" dirty="0"/>
          </a:p>
        </p:txBody>
      </p:sp>
      <p:sp>
        <p:nvSpPr>
          <p:cNvPr id="7" name="21 Altbilgi Yer Tutucusu"/>
          <p:cNvSpPr>
            <a:spLocks noGrp="1"/>
          </p:cNvSpPr>
          <p:nvPr>
            <p:ph type="ftr" sz="quarter" idx="11"/>
          </p:nvPr>
        </p:nvSpPr>
        <p:spPr/>
        <p:txBody>
          <a:bodyPr/>
          <a:lstStyle>
            <a:lvl1pPr>
              <a:defRPr/>
            </a:lvl1pPr>
          </a:lstStyle>
          <a:p>
            <a:pPr>
              <a:defRPr/>
            </a:pPr>
            <a:endParaRPr lang="tr-TR" dirty="0"/>
          </a:p>
        </p:txBody>
      </p:sp>
      <p:sp>
        <p:nvSpPr>
          <p:cNvPr id="8" name="17 Slayt Numarası Yer Tutucusu"/>
          <p:cNvSpPr>
            <a:spLocks noGrp="1"/>
          </p:cNvSpPr>
          <p:nvPr>
            <p:ph type="sldNum" sz="quarter" idx="12"/>
          </p:nvPr>
        </p:nvSpPr>
        <p:spPr/>
        <p:txBody>
          <a:bodyPr/>
          <a:lstStyle>
            <a:lvl1pPr>
              <a:defRPr sz="1400" b="1">
                <a:solidFill>
                  <a:schemeClr val="accent1"/>
                </a:solidFill>
                <a:latin typeface="+mj-lt"/>
              </a:defRPr>
            </a:lvl1pPr>
          </a:lstStyle>
          <a:p>
            <a:pPr>
              <a:defRPr/>
            </a:pPr>
            <a:fld id="{7937AD22-9225-42FA-9161-0BAEC82E64BF}" type="slidenum">
              <a:rPr lang="tr-TR"/>
              <a:pPr>
                <a:defRPr/>
              </a:pPr>
              <a:t>‹#›</a:t>
            </a:fld>
            <a:endParaRPr lang="tr-TR" dirty="0"/>
          </a:p>
        </p:txBody>
      </p:sp>
      <p:pic>
        <p:nvPicPr>
          <p:cNvPr id="9" name="Picture 2" descr="C:\Users\Bilgiİşlem\Desktop\Resim1.png"/>
          <p:cNvPicPr>
            <a:picLocks noChangeAspect="1" noChangeArrowheads="1"/>
          </p:cNvPicPr>
          <p:nvPr userDrawn="1"/>
        </p:nvPicPr>
        <p:blipFill>
          <a:blip r:embed="rId2" cstate="print"/>
          <a:srcRect/>
          <a:stretch>
            <a:fillRect/>
          </a:stretch>
        </p:blipFill>
        <p:spPr bwMode="auto">
          <a:xfrm>
            <a:off x="8432824" y="-185764"/>
            <a:ext cx="1294987" cy="1428760"/>
          </a:xfrm>
          <a:prstGeom prst="rect">
            <a:avLst/>
          </a:prstGeom>
          <a:ln>
            <a:noFill/>
          </a:ln>
          <a:effectLst>
            <a:outerShdw blurRad="190500" algn="tl" rotWithShape="0">
              <a:srgbClr val="000000">
                <a:alpha val="70000"/>
              </a:srgbClr>
            </a:outerShdw>
          </a:effectLst>
        </p:spPr>
      </p:pic>
      <p:pic>
        <p:nvPicPr>
          <p:cNvPr id="1026" name="Picture 2" descr="C:\Users\PC_MEMKARESİ\Desktop\Adsız.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2" y="1"/>
            <a:ext cx="9864724" cy="63898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9634978"/>
      </p:ext>
    </p:extLst>
  </p:cSld>
  <p:clrMapOvr>
    <a:masterClrMapping/>
  </p:clrMapOvr>
  <p:transition spd="med" advClick="0">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aşlık ve İçerik">
    <p:spTree>
      <p:nvGrpSpPr>
        <p:cNvPr id="1" name=""/>
        <p:cNvGrpSpPr/>
        <p:nvPr/>
      </p:nvGrpSpPr>
      <p:grpSpPr>
        <a:xfrm>
          <a:off x="0" y="0"/>
          <a:ext cx="0" cy="0"/>
          <a:chOff x="0" y="0"/>
          <a:chExt cx="0" cy="0"/>
        </a:xfrm>
      </p:grpSpPr>
      <p:sp>
        <p:nvSpPr>
          <p:cNvPr id="4" name="1 Başlık"/>
          <p:cNvSpPr txBox="1">
            <a:spLocks/>
          </p:cNvSpPr>
          <p:nvPr userDrawn="1"/>
        </p:nvSpPr>
        <p:spPr bwMode="auto">
          <a:xfrm>
            <a:off x="0" y="287338"/>
            <a:ext cx="9864725" cy="360362"/>
          </a:xfrm>
          <a:prstGeom prst="rect">
            <a:avLst/>
          </a:prstGeom>
          <a:noFill/>
          <a:ln>
            <a:noFill/>
          </a:ln>
          <a:extLst/>
        </p:spPr>
        <p:txBody>
          <a:bodyPr lIns="0" tIns="48328" rIns="0" bIns="0" anchor="b"/>
          <a:lstStyle/>
          <a:p>
            <a:pPr algn="ctr">
              <a:defRPr/>
            </a:pPr>
            <a:r>
              <a:rPr lang="tr-TR" sz="2000" dirty="0" smtClean="0">
                <a:solidFill>
                  <a:srgbClr val="F2F2F2"/>
                </a:solidFill>
                <a:latin typeface="+mj-lt"/>
              </a:rPr>
              <a:t>KARESİ İLÇE MİLLİ EĞİTİM</a:t>
            </a:r>
            <a:r>
              <a:rPr lang="tr-TR" sz="2000" baseline="0" dirty="0" smtClean="0">
                <a:solidFill>
                  <a:srgbClr val="F2F2F2"/>
                </a:solidFill>
                <a:latin typeface="+mj-lt"/>
              </a:rPr>
              <a:t> MÜDÜRLÜĞÜ</a:t>
            </a:r>
            <a:endParaRPr lang="tr-TR" sz="2000" dirty="0">
              <a:solidFill>
                <a:srgbClr val="F2F2F2"/>
              </a:solidFill>
              <a:latin typeface="+mj-lt"/>
            </a:endParaRPr>
          </a:p>
        </p:txBody>
      </p:sp>
      <p:sp>
        <p:nvSpPr>
          <p:cNvPr id="5" name="17 Slayt Numarası Yer Tutucusu"/>
          <p:cNvSpPr txBox="1">
            <a:spLocks/>
          </p:cNvSpPr>
          <p:nvPr userDrawn="1"/>
        </p:nvSpPr>
        <p:spPr>
          <a:xfrm>
            <a:off x="9366251" y="6672264"/>
            <a:ext cx="390525" cy="384175"/>
          </a:xfrm>
          <a:prstGeom prst="rect">
            <a:avLst/>
          </a:prstGeom>
        </p:spPr>
        <p:txBody>
          <a:bodyPr lIns="0" tIns="0" rIns="0" bIns="0" anchor="b"/>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65200" eaLnBrk="0" fontAlgn="base" hangingPunct="0">
              <a:spcBef>
                <a:spcPct val="0"/>
              </a:spcBef>
              <a:spcAft>
                <a:spcPct val="0"/>
              </a:spcAft>
              <a:defRPr sz="1900">
                <a:solidFill>
                  <a:schemeClr val="tx1"/>
                </a:solidFill>
                <a:latin typeface="Arial" charset="0"/>
                <a:cs typeface="Arial" charset="0"/>
              </a:defRPr>
            </a:lvl6pPr>
            <a:lvl7pPr marL="2971800" indent="-228600" defTabSz="965200" eaLnBrk="0" fontAlgn="base" hangingPunct="0">
              <a:spcBef>
                <a:spcPct val="0"/>
              </a:spcBef>
              <a:spcAft>
                <a:spcPct val="0"/>
              </a:spcAft>
              <a:defRPr sz="1900">
                <a:solidFill>
                  <a:schemeClr val="tx1"/>
                </a:solidFill>
                <a:latin typeface="Arial" charset="0"/>
                <a:cs typeface="Arial" charset="0"/>
              </a:defRPr>
            </a:lvl7pPr>
            <a:lvl8pPr marL="3429000" indent="-228600" defTabSz="965200" eaLnBrk="0" fontAlgn="base" hangingPunct="0">
              <a:spcBef>
                <a:spcPct val="0"/>
              </a:spcBef>
              <a:spcAft>
                <a:spcPct val="0"/>
              </a:spcAft>
              <a:defRPr sz="1900">
                <a:solidFill>
                  <a:schemeClr val="tx1"/>
                </a:solidFill>
                <a:latin typeface="Arial" charset="0"/>
                <a:cs typeface="Arial" charset="0"/>
              </a:defRPr>
            </a:lvl8pPr>
            <a:lvl9pPr marL="3886200" indent="-228600" defTabSz="965200" eaLnBrk="0" fontAlgn="base" hangingPunct="0">
              <a:spcBef>
                <a:spcPct val="0"/>
              </a:spcBef>
              <a:spcAft>
                <a:spcPct val="0"/>
              </a:spcAft>
              <a:defRPr sz="1900">
                <a:solidFill>
                  <a:schemeClr val="tx1"/>
                </a:solidFill>
                <a:latin typeface="Arial" charset="0"/>
                <a:cs typeface="Arial" charset="0"/>
              </a:defRPr>
            </a:lvl9pPr>
          </a:lstStyle>
          <a:p>
            <a:pPr eaLnBrk="1" hangingPunct="1">
              <a:defRPr/>
            </a:pPr>
            <a:endParaRPr lang="tr-TR" sz="1400" b="1" dirty="0" smtClean="0">
              <a:solidFill>
                <a:schemeClr val="accent1"/>
              </a:solidFill>
              <a:latin typeface="Calibri" pitchFamily="34" charset="0"/>
            </a:endParaRPr>
          </a:p>
        </p:txBody>
      </p:sp>
      <p:sp>
        <p:nvSpPr>
          <p:cNvPr id="3" name="2 İçerik Yer Tutucusu"/>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6" name="9 Veri Yer Tutucusu"/>
          <p:cNvSpPr>
            <a:spLocks noGrp="1"/>
          </p:cNvSpPr>
          <p:nvPr>
            <p:ph type="dt" sz="half" idx="10"/>
          </p:nvPr>
        </p:nvSpPr>
        <p:spPr/>
        <p:txBody>
          <a:bodyPr/>
          <a:lstStyle>
            <a:lvl1pPr>
              <a:defRPr/>
            </a:lvl1pPr>
          </a:lstStyle>
          <a:p>
            <a:pPr>
              <a:defRPr/>
            </a:pPr>
            <a:fld id="{D841AC47-EF6C-4FAF-9B9E-D70018C53316}" type="datetime1">
              <a:rPr lang="tr-TR"/>
              <a:pPr>
                <a:defRPr/>
              </a:pPr>
              <a:t>27.03.2018</a:t>
            </a:fld>
            <a:endParaRPr lang="tr-TR" dirty="0"/>
          </a:p>
        </p:txBody>
      </p:sp>
      <p:sp>
        <p:nvSpPr>
          <p:cNvPr id="7" name="21 Altbilgi Yer Tutucusu"/>
          <p:cNvSpPr>
            <a:spLocks noGrp="1"/>
          </p:cNvSpPr>
          <p:nvPr>
            <p:ph type="ftr" sz="quarter" idx="11"/>
          </p:nvPr>
        </p:nvSpPr>
        <p:spPr/>
        <p:txBody>
          <a:bodyPr/>
          <a:lstStyle>
            <a:lvl1pPr>
              <a:defRPr/>
            </a:lvl1pPr>
          </a:lstStyle>
          <a:p>
            <a:pPr>
              <a:defRPr/>
            </a:pPr>
            <a:endParaRPr lang="tr-TR" dirty="0"/>
          </a:p>
        </p:txBody>
      </p:sp>
      <p:sp>
        <p:nvSpPr>
          <p:cNvPr id="8" name="17 Slayt Numarası Yer Tutucusu"/>
          <p:cNvSpPr>
            <a:spLocks noGrp="1"/>
          </p:cNvSpPr>
          <p:nvPr>
            <p:ph type="sldNum" sz="quarter" idx="12"/>
          </p:nvPr>
        </p:nvSpPr>
        <p:spPr/>
        <p:txBody>
          <a:bodyPr/>
          <a:lstStyle>
            <a:lvl1pPr>
              <a:defRPr sz="1400" b="1">
                <a:solidFill>
                  <a:schemeClr val="accent1"/>
                </a:solidFill>
                <a:latin typeface="+mj-lt"/>
              </a:defRPr>
            </a:lvl1pPr>
          </a:lstStyle>
          <a:p>
            <a:pPr>
              <a:defRPr/>
            </a:pPr>
            <a:fld id="{7937AD22-9225-42FA-9161-0BAEC82E64BF}" type="slidenum">
              <a:rPr lang="tr-TR"/>
              <a:pPr>
                <a:defRPr/>
              </a:pPr>
              <a:t>‹#›</a:t>
            </a:fld>
            <a:endParaRPr lang="tr-TR" dirty="0"/>
          </a:p>
        </p:txBody>
      </p:sp>
      <p:pic>
        <p:nvPicPr>
          <p:cNvPr id="9" name="Picture 2" descr="C:\Users\Bilgiİşlem\Desktop\Resim1.png"/>
          <p:cNvPicPr>
            <a:picLocks noChangeAspect="1" noChangeArrowheads="1"/>
          </p:cNvPicPr>
          <p:nvPr userDrawn="1"/>
        </p:nvPicPr>
        <p:blipFill>
          <a:blip r:embed="rId2" cstate="print"/>
          <a:srcRect/>
          <a:stretch>
            <a:fillRect/>
          </a:stretch>
        </p:blipFill>
        <p:spPr bwMode="auto">
          <a:xfrm>
            <a:off x="8432824" y="-185764"/>
            <a:ext cx="1294987" cy="1428760"/>
          </a:xfrm>
          <a:prstGeom prst="rect">
            <a:avLst/>
          </a:prstGeom>
          <a:ln>
            <a:noFill/>
          </a:ln>
          <a:effectLst>
            <a:outerShdw blurRad="190500" algn="tl" rotWithShape="0">
              <a:srgbClr val="000000">
                <a:alpha val="70000"/>
              </a:srgbClr>
            </a:outerShdw>
          </a:effectLst>
        </p:spPr>
      </p:pic>
      <p:pic>
        <p:nvPicPr>
          <p:cNvPr id="10" name="Picture 2" descr="C:\Users\PC_MEMKARESİ\Desktop\Adsız.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2" y="1"/>
            <a:ext cx="9864724" cy="63898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9634978"/>
      </p:ext>
    </p:extLst>
  </p:cSld>
  <p:clrMapOvr>
    <a:masterClrMapping/>
  </p:clrMapOvr>
  <p:transition spd="med" advClick="0">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Başlık ve İçerik">
    <p:spTree>
      <p:nvGrpSpPr>
        <p:cNvPr id="1" name=""/>
        <p:cNvGrpSpPr/>
        <p:nvPr/>
      </p:nvGrpSpPr>
      <p:grpSpPr>
        <a:xfrm>
          <a:off x="0" y="0"/>
          <a:ext cx="0" cy="0"/>
          <a:chOff x="0" y="0"/>
          <a:chExt cx="0" cy="0"/>
        </a:xfrm>
      </p:grpSpPr>
      <p:sp>
        <p:nvSpPr>
          <p:cNvPr id="4" name="1 Başlık"/>
          <p:cNvSpPr txBox="1">
            <a:spLocks/>
          </p:cNvSpPr>
          <p:nvPr userDrawn="1"/>
        </p:nvSpPr>
        <p:spPr bwMode="auto">
          <a:xfrm>
            <a:off x="0" y="0"/>
            <a:ext cx="9864725" cy="600054"/>
          </a:xfrm>
          <a:prstGeom prst="rect">
            <a:avLst/>
          </a:prstGeom>
          <a:noFill/>
          <a:ln>
            <a:noFill/>
          </a:ln>
          <a:extLst/>
        </p:spPr>
        <p:txBody>
          <a:bodyPr lIns="0" tIns="48349" rIns="0" bIns="0" anchor="b"/>
          <a:lstStyle/>
          <a:p>
            <a:pPr algn="ctr">
              <a:defRPr/>
            </a:pPr>
            <a:r>
              <a:rPr lang="tr-TR" sz="2000" dirty="0" smtClean="0">
                <a:solidFill>
                  <a:srgbClr val="F2F2F2"/>
                </a:solidFill>
                <a:latin typeface="Calibri" pitchFamily="34" charset="0"/>
              </a:rPr>
              <a:t>KARESİ İLÇE MİLLİ EĞİTİM MÜDÜRLÜĞÜ</a:t>
            </a:r>
            <a:endParaRPr lang="tr-TR" sz="800" dirty="0">
              <a:solidFill>
                <a:srgbClr val="F2F2F2"/>
              </a:solidFill>
              <a:latin typeface="Calibri" pitchFamily="34" charset="0"/>
            </a:endParaRPr>
          </a:p>
        </p:txBody>
      </p:sp>
      <p:sp>
        <p:nvSpPr>
          <p:cNvPr id="5" name="17 Slayt Numarası Yer Tutucusu"/>
          <p:cNvSpPr txBox="1">
            <a:spLocks/>
          </p:cNvSpPr>
          <p:nvPr userDrawn="1"/>
        </p:nvSpPr>
        <p:spPr>
          <a:xfrm>
            <a:off x="9366250" y="6672263"/>
            <a:ext cx="390525" cy="384175"/>
          </a:xfrm>
          <a:prstGeom prst="rect">
            <a:avLst/>
          </a:prstGeom>
        </p:spPr>
        <p:txBody>
          <a:bodyPr lIns="0" tIns="0" rIns="0" bIns="0" anchor="b"/>
          <a:lstStyle>
            <a:defPPr>
              <a:defRPr lang="tr-TR"/>
            </a:defPPr>
            <a:lvl1pPr algn="r" defTabSz="966701" rtl="0" eaLnBrk="1" fontAlgn="auto" latinLnBrk="0" hangingPunct="1">
              <a:spcBef>
                <a:spcPts val="0"/>
              </a:spcBef>
              <a:spcAft>
                <a:spcPts val="0"/>
              </a:spcAft>
              <a:defRPr kumimoji="0" sz="1400" b="1" kern="1200">
                <a:solidFill>
                  <a:schemeClr val="accent1"/>
                </a:solidFill>
                <a:latin typeface="+mj-lt"/>
                <a:ea typeface="+mn-ea"/>
                <a:cs typeface="+mn-cs"/>
              </a:defRPr>
            </a:lvl1pPr>
            <a:lvl2pPr marL="481013" indent="-23813" algn="l" defTabSz="965200" rtl="0" fontAlgn="base">
              <a:spcBef>
                <a:spcPct val="0"/>
              </a:spcBef>
              <a:spcAft>
                <a:spcPct val="0"/>
              </a:spcAft>
              <a:defRPr sz="1900" kern="1200">
                <a:solidFill>
                  <a:schemeClr val="tx1"/>
                </a:solidFill>
                <a:latin typeface="Arial" charset="0"/>
                <a:ea typeface="+mn-ea"/>
                <a:cs typeface="Arial" charset="0"/>
              </a:defRPr>
            </a:lvl2pPr>
            <a:lvl3pPr marL="965200" indent="-50800" algn="l" defTabSz="965200" rtl="0" fontAlgn="base">
              <a:spcBef>
                <a:spcPct val="0"/>
              </a:spcBef>
              <a:spcAft>
                <a:spcPct val="0"/>
              </a:spcAft>
              <a:defRPr sz="1900" kern="1200">
                <a:solidFill>
                  <a:schemeClr val="tx1"/>
                </a:solidFill>
                <a:latin typeface="Arial" charset="0"/>
                <a:ea typeface="+mn-ea"/>
                <a:cs typeface="Arial" charset="0"/>
              </a:defRPr>
            </a:lvl3pPr>
            <a:lvl4pPr marL="1447800" indent="-76200" algn="l" defTabSz="965200" rtl="0" fontAlgn="base">
              <a:spcBef>
                <a:spcPct val="0"/>
              </a:spcBef>
              <a:spcAft>
                <a:spcPct val="0"/>
              </a:spcAft>
              <a:defRPr sz="1900" kern="1200">
                <a:solidFill>
                  <a:schemeClr val="tx1"/>
                </a:solidFill>
                <a:latin typeface="Arial" charset="0"/>
                <a:ea typeface="+mn-ea"/>
                <a:cs typeface="Arial" charset="0"/>
              </a:defRPr>
            </a:lvl4pPr>
            <a:lvl5pPr marL="1931988" indent="-103188" algn="l" defTabSz="965200"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endParaRPr lang="tr-TR" dirty="0"/>
          </a:p>
        </p:txBody>
      </p:sp>
      <p:sp>
        <p:nvSpPr>
          <p:cNvPr id="2" name="1 Başlık"/>
          <p:cNvSpPr>
            <a:spLocks noGrp="1"/>
          </p:cNvSpPr>
          <p:nvPr>
            <p:ph type="title"/>
          </p:nvPr>
        </p:nvSpPr>
        <p:spPr/>
        <p:txBody>
          <a:bodyPr/>
          <a:lstStyle/>
          <a:p>
            <a:r>
              <a:rPr lang="tr-TR" dirty="0" smtClean="0"/>
              <a:t>Asıl başlık stili için tıklatın</a:t>
            </a:r>
            <a:endParaRPr lang="en-US" dirty="0"/>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9 Veri Yer Tutucusu"/>
          <p:cNvSpPr>
            <a:spLocks noGrp="1"/>
          </p:cNvSpPr>
          <p:nvPr>
            <p:ph type="dt" sz="half" idx="10"/>
          </p:nvPr>
        </p:nvSpPr>
        <p:spPr/>
        <p:txBody>
          <a:bodyPr/>
          <a:lstStyle>
            <a:lvl1pPr>
              <a:defRPr/>
            </a:lvl1pPr>
          </a:lstStyle>
          <a:p>
            <a:pPr>
              <a:defRPr/>
            </a:pPr>
            <a:fld id="{9CDBDBC6-B0CA-4C14-B410-894C1B59EC9A}" type="datetime1">
              <a:rPr lang="tr-TR"/>
              <a:pPr>
                <a:defRPr/>
              </a:pPr>
              <a:t>27.03.2018</a:t>
            </a:fld>
            <a:endParaRPr lang="tr-TR" dirty="0"/>
          </a:p>
        </p:txBody>
      </p:sp>
      <p:sp>
        <p:nvSpPr>
          <p:cNvPr id="7" name="17 Slayt Numarası Yer Tutucusu"/>
          <p:cNvSpPr>
            <a:spLocks noGrp="1"/>
          </p:cNvSpPr>
          <p:nvPr>
            <p:ph type="sldNum" sz="quarter" idx="11"/>
          </p:nvPr>
        </p:nvSpPr>
        <p:spPr/>
        <p:txBody>
          <a:bodyPr/>
          <a:lstStyle>
            <a:lvl1pPr>
              <a:defRPr sz="1400" b="1">
                <a:solidFill>
                  <a:schemeClr val="accent1"/>
                </a:solidFill>
                <a:latin typeface="+mj-lt"/>
              </a:defRPr>
            </a:lvl1pPr>
          </a:lstStyle>
          <a:p>
            <a:pPr>
              <a:defRPr/>
            </a:pPr>
            <a:fld id="{87949634-B1DF-4554-AF7C-A29E35C741DD}" type="slidenum">
              <a:rPr lang="tr-TR"/>
              <a:pPr>
                <a:defRPr/>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4" name="1 Başlık"/>
          <p:cNvSpPr txBox="1">
            <a:spLocks/>
          </p:cNvSpPr>
          <p:nvPr userDrawn="1"/>
        </p:nvSpPr>
        <p:spPr bwMode="auto">
          <a:xfrm>
            <a:off x="0" y="287338"/>
            <a:ext cx="9864725" cy="360362"/>
          </a:xfrm>
          <a:prstGeom prst="rect">
            <a:avLst/>
          </a:prstGeom>
          <a:noFill/>
          <a:ln>
            <a:noFill/>
          </a:ln>
          <a:extLst/>
        </p:spPr>
        <p:txBody>
          <a:bodyPr lIns="0" tIns="48335" rIns="0" bIns="0" anchor="b"/>
          <a:lstStyle/>
          <a:p>
            <a:pPr algn="ctr">
              <a:defRPr/>
            </a:pPr>
            <a:r>
              <a:rPr lang="tr-TR" sz="2000" dirty="0" smtClean="0">
                <a:solidFill>
                  <a:srgbClr val="F2F2F2"/>
                </a:solidFill>
                <a:latin typeface="+mj-lt"/>
              </a:rPr>
              <a:t>KARESİ İLÇE MİLLİ EĞİTİM</a:t>
            </a:r>
            <a:r>
              <a:rPr lang="tr-TR" sz="2000" baseline="0" dirty="0" smtClean="0">
                <a:solidFill>
                  <a:srgbClr val="F2F2F2"/>
                </a:solidFill>
                <a:latin typeface="+mj-lt"/>
              </a:rPr>
              <a:t> MÜDÜRLÜĞÜ</a:t>
            </a:r>
            <a:endParaRPr lang="tr-TR" sz="2000" dirty="0">
              <a:solidFill>
                <a:srgbClr val="F2F2F2"/>
              </a:solidFill>
              <a:latin typeface="+mj-lt"/>
            </a:endParaRPr>
          </a:p>
        </p:txBody>
      </p:sp>
      <p:sp>
        <p:nvSpPr>
          <p:cNvPr id="5" name="17 Slayt Numarası Yer Tutucusu"/>
          <p:cNvSpPr txBox="1">
            <a:spLocks/>
          </p:cNvSpPr>
          <p:nvPr userDrawn="1"/>
        </p:nvSpPr>
        <p:spPr>
          <a:xfrm>
            <a:off x="9366250" y="6672263"/>
            <a:ext cx="390525" cy="384175"/>
          </a:xfrm>
          <a:prstGeom prst="rect">
            <a:avLst/>
          </a:prstGeom>
        </p:spPr>
        <p:txBody>
          <a:bodyPr lIns="0" tIns="0" rIns="0" bIns="0" anchor="b"/>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defTabSz="965200" eaLnBrk="0" fontAlgn="base" hangingPunct="0">
              <a:spcBef>
                <a:spcPct val="0"/>
              </a:spcBef>
              <a:spcAft>
                <a:spcPct val="0"/>
              </a:spcAft>
              <a:defRPr sz="1900">
                <a:solidFill>
                  <a:schemeClr val="tx1"/>
                </a:solidFill>
                <a:latin typeface="Arial" charset="0"/>
                <a:cs typeface="Arial" charset="0"/>
              </a:defRPr>
            </a:lvl6pPr>
            <a:lvl7pPr marL="2971800" indent="-228600" defTabSz="965200" eaLnBrk="0" fontAlgn="base" hangingPunct="0">
              <a:spcBef>
                <a:spcPct val="0"/>
              </a:spcBef>
              <a:spcAft>
                <a:spcPct val="0"/>
              </a:spcAft>
              <a:defRPr sz="1900">
                <a:solidFill>
                  <a:schemeClr val="tx1"/>
                </a:solidFill>
                <a:latin typeface="Arial" charset="0"/>
                <a:cs typeface="Arial" charset="0"/>
              </a:defRPr>
            </a:lvl7pPr>
            <a:lvl8pPr marL="3429000" indent="-228600" defTabSz="965200" eaLnBrk="0" fontAlgn="base" hangingPunct="0">
              <a:spcBef>
                <a:spcPct val="0"/>
              </a:spcBef>
              <a:spcAft>
                <a:spcPct val="0"/>
              </a:spcAft>
              <a:defRPr sz="1900">
                <a:solidFill>
                  <a:schemeClr val="tx1"/>
                </a:solidFill>
                <a:latin typeface="Arial" charset="0"/>
                <a:cs typeface="Arial" charset="0"/>
              </a:defRPr>
            </a:lvl8pPr>
            <a:lvl9pPr marL="3886200" indent="-228600" defTabSz="965200" eaLnBrk="0" fontAlgn="base" hangingPunct="0">
              <a:spcBef>
                <a:spcPct val="0"/>
              </a:spcBef>
              <a:spcAft>
                <a:spcPct val="0"/>
              </a:spcAft>
              <a:defRPr sz="1900">
                <a:solidFill>
                  <a:schemeClr val="tx1"/>
                </a:solidFill>
                <a:latin typeface="Arial" charset="0"/>
                <a:cs typeface="Arial" charset="0"/>
              </a:defRPr>
            </a:lvl9pPr>
          </a:lstStyle>
          <a:p>
            <a:pPr eaLnBrk="1" hangingPunct="1">
              <a:defRPr/>
            </a:pPr>
            <a:endParaRPr lang="tr-TR" sz="1400" b="1" dirty="0" smtClean="0">
              <a:solidFill>
                <a:schemeClr val="accent1"/>
              </a:solidFill>
              <a:latin typeface="Calibri" pitchFamily="34" charset="0"/>
            </a:endParaRPr>
          </a:p>
        </p:txBody>
      </p:sp>
      <p:sp>
        <p:nvSpPr>
          <p:cNvPr id="3" name="2 İçerik Yer Tutucusu"/>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6" name="9 Veri Yer Tutucusu"/>
          <p:cNvSpPr>
            <a:spLocks noGrp="1"/>
          </p:cNvSpPr>
          <p:nvPr>
            <p:ph type="dt" sz="half" idx="10"/>
          </p:nvPr>
        </p:nvSpPr>
        <p:spPr/>
        <p:txBody>
          <a:bodyPr/>
          <a:lstStyle>
            <a:lvl1pPr>
              <a:defRPr/>
            </a:lvl1pPr>
          </a:lstStyle>
          <a:p>
            <a:pPr>
              <a:defRPr/>
            </a:pPr>
            <a:fld id="{D841AC47-EF6C-4FAF-9B9E-D70018C53316}" type="datetime1">
              <a:rPr lang="tr-TR"/>
              <a:pPr>
                <a:defRPr/>
              </a:pPr>
              <a:t>27.03.2018</a:t>
            </a:fld>
            <a:endParaRPr lang="tr-TR" dirty="0"/>
          </a:p>
        </p:txBody>
      </p:sp>
      <p:sp>
        <p:nvSpPr>
          <p:cNvPr id="7" name="21 Altbilgi Yer Tutucusu"/>
          <p:cNvSpPr>
            <a:spLocks noGrp="1"/>
          </p:cNvSpPr>
          <p:nvPr>
            <p:ph type="ftr" sz="quarter" idx="11"/>
          </p:nvPr>
        </p:nvSpPr>
        <p:spPr/>
        <p:txBody>
          <a:bodyPr/>
          <a:lstStyle>
            <a:lvl1pPr>
              <a:defRPr/>
            </a:lvl1pPr>
          </a:lstStyle>
          <a:p>
            <a:pPr>
              <a:defRPr/>
            </a:pPr>
            <a:endParaRPr lang="tr-TR" dirty="0"/>
          </a:p>
        </p:txBody>
      </p:sp>
      <p:sp>
        <p:nvSpPr>
          <p:cNvPr id="8" name="17 Slayt Numarası Yer Tutucusu"/>
          <p:cNvSpPr>
            <a:spLocks noGrp="1"/>
          </p:cNvSpPr>
          <p:nvPr>
            <p:ph type="sldNum" sz="quarter" idx="12"/>
          </p:nvPr>
        </p:nvSpPr>
        <p:spPr/>
        <p:txBody>
          <a:bodyPr/>
          <a:lstStyle>
            <a:lvl1pPr>
              <a:defRPr sz="1400" b="1">
                <a:solidFill>
                  <a:schemeClr val="accent1"/>
                </a:solidFill>
                <a:latin typeface="+mj-lt"/>
              </a:defRPr>
            </a:lvl1pPr>
          </a:lstStyle>
          <a:p>
            <a:pPr>
              <a:defRPr/>
            </a:pPr>
            <a:fld id="{7937AD22-9225-42FA-9161-0BAEC82E64BF}" type="slidenum">
              <a:rPr lang="tr-TR"/>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17 Slayt Numarası Yer Tutucusu"/>
          <p:cNvSpPr txBox="1">
            <a:spLocks/>
          </p:cNvSpPr>
          <p:nvPr userDrawn="1"/>
        </p:nvSpPr>
        <p:spPr>
          <a:xfrm>
            <a:off x="9366250" y="6672263"/>
            <a:ext cx="390525" cy="384175"/>
          </a:xfrm>
          <a:prstGeom prst="rect">
            <a:avLst/>
          </a:prstGeom>
        </p:spPr>
        <p:txBody>
          <a:bodyPr lIns="0" tIns="0" rIns="0" bIns="0" anchor="b"/>
          <a:lstStyle>
            <a:defPPr>
              <a:defRPr lang="tr-TR"/>
            </a:defPPr>
            <a:lvl1pPr algn="r" defTabSz="966701" rtl="0" eaLnBrk="1" fontAlgn="auto" latinLnBrk="0" hangingPunct="1">
              <a:spcBef>
                <a:spcPts val="0"/>
              </a:spcBef>
              <a:spcAft>
                <a:spcPts val="0"/>
              </a:spcAft>
              <a:defRPr kumimoji="0" sz="1400" b="1" kern="1200">
                <a:solidFill>
                  <a:schemeClr val="accent1"/>
                </a:solidFill>
                <a:latin typeface="+mj-lt"/>
                <a:ea typeface="+mn-ea"/>
                <a:cs typeface="+mn-cs"/>
              </a:defRPr>
            </a:lvl1pPr>
            <a:lvl2pPr marL="481013" indent="-23813" algn="l" defTabSz="965200" rtl="0" fontAlgn="base">
              <a:spcBef>
                <a:spcPct val="0"/>
              </a:spcBef>
              <a:spcAft>
                <a:spcPct val="0"/>
              </a:spcAft>
              <a:defRPr sz="1900" kern="1200">
                <a:solidFill>
                  <a:schemeClr val="tx1"/>
                </a:solidFill>
                <a:latin typeface="Arial" charset="0"/>
                <a:ea typeface="+mn-ea"/>
                <a:cs typeface="Arial" charset="0"/>
              </a:defRPr>
            </a:lvl2pPr>
            <a:lvl3pPr marL="965200" indent="-50800" algn="l" defTabSz="965200" rtl="0" fontAlgn="base">
              <a:spcBef>
                <a:spcPct val="0"/>
              </a:spcBef>
              <a:spcAft>
                <a:spcPct val="0"/>
              </a:spcAft>
              <a:defRPr sz="1900" kern="1200">
                <a:solidFill>
                  <a:schemeClr val="tx1"/>
                </a:solidFill>
                <a:latin typeface="Arial" charset="0"/>
                <a:ea typeface="+mn-ea"/>
                <a:cs typeface="Arial" charset="0"/>
              </a:defRPr>
            </a:lvl3pPr>
            <a:lvl4pPr marL="1447800" indent="-76200" algn="l" defTabSz="965200" rtl="0" fontAlgn="base">
              <a:spcBef>
                <a:spcPct val="0"/>
              </a:spcBef>
              <a:spcAft>
                <a:spcPct val="0"/>
              </a:spcAft>
              <a:defRPr sz="1900" kern="1200">
                <a:solidFill>
                  <a:schemeClr val="tx1"/>
                </a:solidFill>
                <a:latin typeface="Arial" charset="0"/>
                <a:ea typeface="+mn-ea"/>
                <a:cs typeface="Arial" charset="0"/>
              </a:defRPr>
            </a:lvl4pPr>
            <a:lvl5pPr marL="1931988" indent="-103188" algn="l" defTabSz="965200"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endParaRPr lang="tr-TR" dirty="0"/>
          </a:p>
        </p:txBody>
      </p:sp>
      <p:sp>
        <p:nvSpPr>
          <p:cNvPr id="2" name="1 Başlık"/>
          <p:cNvSpPr>
            <a:spLocks noGrp="1"/>
          </p:cNvSpPr>
          <p:nvPr>
            <p:ph type="title"/>
          </p:nvPr>
        </p:nvSpPr>
        <p:spPr>
          <a:xfrm>
            <a:off x="572156" y="1382576"/>
            <a:ext cx="8385017" cy="1430579"/>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9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72156" y="2839897"/>
            <a:ext cx="8385017" cy="1585198"/>
          </a:xfrm>
        </p:spPr>
        <p:txBody>
          <a:bodyPr lIns="48335" rIns="48335"/>
          <a:lstStyle>
            <a:lvl1pPr marL="0" indent="0">
              <a:buNone/>
              <a:defRPr sz="2300">
                <a:solidFill>
                  <a:schemeClr val="tx1"/>
                </a:solidFill>
              </a:defRPr>
            </a:lvl1pPr>
            <a:lvl2pPr>
              <a:buNone/>
              <a:defRPr sz="1900">
                <a:solidFill>
                  <a:schemeClr val="tx1">
                    <a:tint val="75000"/>
                  </a:schemeClr>
                </a:solidFill>
              </a:defRPr>
            </a:lvl2pPr>
            <a:lvl3pPr>
              <a:buNone/>
              <a:defRPr sz="17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a:r>
              <a:rPr lang="tr-TR" smtClean="0"/>
              <a:t>Asıl metin stillerini düzenlemek için tıklatın</a:t>
            </a:r>
          </a:p>
        </p:txBody>
      </p:sp>
      <p:sp>
        <p:nvSpPr>
          <p:cNvPr id="5" name="9 Veri Yer Tutucusu"/>
          <p:cNvSpPr>
            <a:spLocks noGrp="1"/>
          </p:cNvSpPr>
          <p:nvPr>
            <p:ph type="dt" sz="half" idx="10"/>
          </p:nvPr>
        </p:nvSpPr>
        <p:spPr/>
        <p:txBody>
          <a:bodyPr/>
          <a:lstStyle>
            <a:lvl1pPr>
              <a:defRPr/>
            </a:lvl1pPr>
          </a:lstStyle>
          <a:p>
            <a:pPr>
              <a:defRPr/>
            </a:pPr>
            <a:fld id="{38CFEC0C-13AC-47BA-8716-CF7537B6646D}" type="datetime1">
              <a:rPr lang="tr-TR"/>
              <a:pPr>
                <a:defRPr/>
              </a:pPr>
              <a:t>27.03.2018</a:t>
            </a:fld>
            <a:endParaRPr lang="tr-TR" dirty="0"/>
          </a:p>
        </p:txBody>
      </p:sp>
      <p:sp>
        <p:nvSpPr>
          <p:cNvPr id="6" name="21 Altbilgi Yer Tutucusu"/>
          <p:cNvSpPr>
            <a:spLocks noGrp="1"/>
          </p:cNvSpPr>
          <p:nvPr>
            <p:ph type="ftr" sz="quarter" idx="11"/>
          </p:nvPr>
        </p:nvSpPr>
        <p:spPr/>
        <p:txBody>
          <a:bodyPr/>
          <a:lstStyle>
            <a:lvl1pPr>
              <a:defRPr/>
            </a:lvl1pPr>
          </a:lstStyle>
          <a:p>
            <a:pPr>
              <a:defRPr/>
            </a:pPr>
            <a:endParaRPr lang="tr-TR" dirty="0"/>
          </a:p>
        </p:txBody>
      </p:sp>
      <p:sp>
        <p:nvSpPr>
          <p:cNvPr id="7" name="17 Slayt Numarası Yer Tutucusu"/>
          <p:cNvSpPr>
            <a:spLocks noGrp="1"/>
          </p:cNvSpPr>
          <p:nvPr>
            <p:ph type="sldNum" sz="quarter" idx="12"/>
          </p:nvPr>
        </p:nvSpPr>
        <p:spPr/>
        <p:txBody>
          <a:bodyPr/>
          <a:lstStyle>
            <a:lvl1pPr>
              <a:defRPr sz="1400" b="1">
                <a:solidFill>
                  <a:schemeClr val="accent1"/>
                </a:solidFill>
                <a:latin typeface="+mj-lt"/>
              </a:defRPr>
            </a:lvl1pPr>
          </a:lstStyle>
          <a:p>
            <a:pPr>
              <a:defRPr/>
            </a:pPr>
            <a:fld id="{73E763FC-D765-4994-A732-B11D15706DC0}" type="slidenum">
              <a:rPr lang="tr-TR"/>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17 Slayt Numarası Yer Tutucusu"/>
          <p:cNvSpPr txBox="1">
            <a:spLocks/>
          </p:cNvSpPr>
          <p:nvPr userDrawn="1"/>
        </p:nvSpPr>
        <p:spPr>
          <a:xfrm>
            <a:off x="9366250" y="6672263"/>
            <a:ext cx="390525" cy="384175"/>
          </a:xfrm>
          <a:prstGeom prst="rect">
            <a:avLst/>
          </a:prstGeom>
        </p:spPr>
        <p:txBody>
          <a:bodyPr lIns="0" tIns="0" rIns="0" bIns="0" anchor="b"/>
          <a:lstStyle>
            <a:defPPr>
              <a:defRPr lang="tr-TR"/>
            </a:defPPr>
            <a:lvl1pPr algn="r" defTabSz="966701" rtl="0" eaLnBrk="1" fontAlgn="auto" latinLnBrk="0" hangingPunct="1">
              <a:spcBef>
                <a:spcPts val="0"/>
              </a:spcBef>
              <a:spcAft>
                <a:spcPts val="0"/>
              </a:spcAft>
              <a:defRPr kumimoji="0" sz="1400" b="1" kern="1200">
                <a:solidFill>
                  <a:schemeClr val="accent1"/>
                </a:solidFill>
                <a:latin typeface="+mj-lt"/>
                <a:ea typeface="+mn-ea"/>
                <a:cs typeface="+mn-cs"/>
              </a:defRPr>
            </a:lvl1pPr>
            <a:lvl2pPr marL="481013" indent="-23813" algn="l" defTabSz="965200" rtl="0" fontAlgn="base">
              <a:spcBef>
                <a:spcPct val="0"/>
              </a:spcBef>
              <a:spcAft>
                <a:spcPct val="0"/>
              </a:spcAft>
              <a:defRPr sz="1900" kern="1200">
                <a:solidFill>
                  <a:schemeClr val="tx1"/>
                </a:solidFill>
                <a:latin typeface="Arial" charset="0"/>
                <a:ea typeface="+mn-ea"/>
                <a:cs typeface="Arial" charset="0"/>
              </a:defRPr>
            </a:lvl2pPr>
            <a:lvl3pPr marL="965200" indent="-50800" algn="l" defTabSz="965200" rtl="0" fontAlgn="base">
              <a:spcBef>
                <a:spcPct val="0"/>
              </a:spcBef>
              <a:spcAft>
                <a:spcPct val="0"/>
              </a:spcAft>
              <a:defRPr sz="1900" kern="1200">
                <a:solidFill>
                  <a:schemeClr val="tx1"/>
                </a:solidFill>
                <a:latin typeface="Arial" charset="0"/>
                <a:ea typeface="+mn-ea"/>
                <a:cs typeface="Arial" charset="0"/>
              </a:defRPr>
            </a:lvl3pPr>
            <a:lvl4pPr marL="1447800" indent="-76200" algn="l" defTabSz="965200" rtl="0" fontAlgn="base">
              <a:spcBef>
                <a:spcPct val="0"/>
              </a:spcBef>
              <a:spcAft>
                <a:spcPct val="0"/>
              </a:spcAft>
              <a:defRPr sz="1900" kern="1200">
                <a:solidFill>
                  <a:schemeClr val="tx1"/>
                </a:solidFill>
                <a:latin typeface="Arial" charset="0"/>
                <a:ea typeface="+mn-ea"/>
                <a:cs typeface="Arial" charset="0"/>
              </a:defRPr>
            </a:lvl4pPr>
            <a:lvl5pPr marL="1931988" indent="-103188" algn="l" defTabSz="965200"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endParaRPr lang="tr-TR" dirty="0"/>
          </a:p>
        </p:txBody>
      </p:sp>
      <p:sp>
        <p:nvSpPr>
          <p:cNvPr id="2" name="1 Başlık"/>
          <p:cNvSpPr>
            <a:spLocks noGrp="1"/>
          </p:cNvSpPr>
          <p:nvPr>
            <p:ph type="title"/>
          </p:nvPr>
        </p:nvSpPr>
        <p:spPr>
          <a:xfrm>
            <a:off x="493237" y="739292"/>
            <a:ext cx="8878253" cy="120015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93237" y="2016089"/>
            <a:ext cx="4356920" cy="4656582"/>
          </a:xfrm>
        </p:spPr>
        <p:txBody>
          <a:bodyPr/>
          <a:lstStyle>
            <a:lvl1pPr>
              <a:defRPr sz="2700"/>
            </a:lvl1pPr>
            <a:lvl2pPr>
              <a:defRPr sz="2500"/>
            </a:lvl2pPr>
            <a:lvl3pPr>
              <a:defRPr sz="2100"/>
            </a:lvl3pPr>
            <a:lvl4pPr>
              <a:defRPr sz="1900"/>
            </a:lvl4pPr>
            <a:lvl5pPr>
              <a:defRPr sz="19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014569" y="2016089"/>
            <a:ext cx="4356920" cy="4656582"/>
          </a:xfrm>
        </p:spPr>
        <p:txBody>
          <a:bodyPr/>
          <a:lstStyle>
            <a:lvl1pPr>
              <a:defRPr sz="2700"/>
            </a:lvl1pPr>
            <a:lvl2pPr>
              <a:defRPr sz="2500"/>
            </a:lvl2pPr>
            <a:lvl3pPr>
              <a:defRPr sz="2100"/>
            </a:lvl3pPr>
            <a:lvl4pPr>
              <a:defRPr sz="1900"/>
            </a:lvl4pPr>
            <a:lvl5pPr>
              <a:defRPr sz="19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9 Veri Yer Tutucusu"/>
          <p:cNvSpPr>
            <a:spLocks noGrp="1"/>
          </p:cNvSpPr>
          <p:nvPr>
            <p:ph type="dt" sz="half" idx="10"/>
          </p:nvPr>
        </p:nvSpPr>
        <p:spPr/>
        <p:txBody>
          <a:bodyPr/>
          <a:lstStyle>
            <a:lvl1pPr>
              <a:defRPr/>
            </a:lvl1pPr>
          </a:lstStyle>
          <a:p>
            <a:pPr>
              <a:defRPr/>
            </a:pPr>
            <a:fld id="{64135596-8141-495A-8DB2-D89AD2A8F9BF}" type="datetime1">
              <a:rPr lang="tr-TR"/>
              <a:pPr>
                <a:defRPr/>
              </a:pPr>
              <a:t>27.03.2018</a:t>
            </a:fld>
            <a:endParaRPr lang="tr-TR" dirty="0"/>
          </a:p>
        </p:txBody>
      </p:sp>
      <p:sp>
        <p:nvSpPr>
          <p:cNvPr id="7" name="21 Altbilgi Yer Tutucusu"/>
          <p:cNvSpPr>
            <a:spLocks noGrp="1"/>
          </p:cNvSpPr>
          <p:nvPr>
            <p:ph type="ftr" sz="quarter" idx="11"/>
          </p:nvPr>
        </p:nvSpPr>
        <p:spPr/>
        <p:txBody>
          <a:bodyPr/>
          <a:lstStyle>
            <a:lvl1pPr>
              <a:defRPr/>
            </a:lvl1pPr>
          </a:lstStyle>
          <a:p>
            <a:pPr>
              <a:defRPr/>
            </a:pPr>
            <a:endParaRPr lang="tr-TR" dirty="0"/>
          </a:p>
        </p:txBody>
      </p:sp>
      <p:sp>
        <p:nvSpPr>
          <p:cNvPr id="8" name="17 Slayt Numarası Yer Tutucusu"/>
          <p:cNvSpPr>
            <a:spLocks noGrp="1"/>
          </p:cNvSpPr>
          <p:nvPr>
            <p:ph type="sldNum" sz="quarter" idx="12"/>
          </p:nvPr>
        </p:nvSpPr>
        <p:spPr/>
        <p:txBody>
          <a:bodyPr/>
          <a:lstStyle>
            <a:lvl1pPr>
              <a:defRPr sz="1400" b="1">
                <a:solidFill>
                  <a:schemeClr val="accent1"/>
                </a:solidFill>
                <a:latin typeface="+mj-lt"/>
              </a:defRPr>
            </a:lvl1pPr>
          </a:lstStyle>
          <a:p>
            <a:pPr>
              <a:defRPr/>
            </a:pPr>
            <a:fld id="{6911AC29-F52A-4430-94D0-6D1B41E68B80}" type="slidenum">
              <a:rPr lang="tr-TR"/>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17 Slayt Numarası Yer Tutucusu"/>
          <p:cNvSpPr txBox="1">
            <a:spLocks/>
          </p:cNvSpPr>
          <p:nvPr userDrawn="1"/>
        </p:nvSpPr>
        <p:spPr>
          <a:xfrm>
            <a:off x="9366250" y="6672263"/>
            <a:ext cx="390525" cy="384175"/>
          </a:xfrm>
          <a:prstGeom prst="rect">
            <a:avLst/>
          </a:prstGeom>
        </p:spPr>
        <p:txBody>
          <a:bodyPr lIns="0" tIns="0" rIns="0" bIns="0" anchor="b"/>
          <a:lstStyle>
            <a:defPPr>
              <a:defRPr lang="tr-TR"/>
            </a:defPPr>
            <a:lvl1pPr algn="r" defTabSz="966701" rtl="0" eaLnBrk="1" fontAlgn="auto" latinLnBrk="0" hangingPunct="1">
              <a:spcBef>
                <a:spcPts val="0"/>
              </a:spcBef>
              <a:spcAft>
                <a:spcPts val="0"/>
              </a:spcAft>
              <a:defRPr kumimoji="0" sz="1400" b="1" kern="1200">
                <a:solidFill>
                  <a:schemeClr val="accent1"/>
                </a:solidFill>
                <a:latin typeface="+mj-lt"/>
                <a:ea typeface="+mn-ea"/>
                <a:cs typeface="+mn-cs"/>
              </a:defRPr>
            </a:lvl1pPr>
            <a:lvl2pPr marL="481013" indent="-23813" algn="l" defTabSz="965200" rtl="0" fontAlgn="base">
              <a:spcBef>
                <a:spcPct val="0"/>
              </a:spcBef>
              <a:spcAft>
                <a:spcPct val="0"/>
              </a:spcAft>
              <a:defRPr sz="1900" kern="1200">
                <a:solidFill>
                  <a:schemeClr val="tx1"/>
                </a:solidFill>
                <a:latin typeface="Arial" charset="0"/>
                <a:ea typeface="+mn-ea"/>
                <a:cs typeface="Arial" charset="0"/>
              </a:defRPr>
            </a:lvl2pPr>
            <a:lvl3pPr marL="965200" indent="-50800" algn="l" defTabSz="965200" rtl="0" fontAlgn="base">
              <a:spcBef>
                <a:spcPct val="0"/>
              </a:spcBef>
              <a:spcAft>
                <a:spcPct val="0"/>
              </a:spcAft>
              <a:defRPr sz="1900" kern="1200">
                <a:solidFill>
                  <a:schemeClr val="tx1"/>
                </a:solidFill>
                <a:latin typeface="Arial" charset="0"/>
                <a:ea typeface="+mn-ea"/>
                <a:cs typeface="Arial" charset="0"/>
              </a:defRPr>
            </a:lvl3pPr>
            <a:lvl4pPr marL="1447800" indent="-76200" algn="l" defTabSz="965200" rtl="0" fontAlgn="base">
              <a:spcBef>
                <a:spcPct val="0"/>
              </a:spcBef>
              <a:spcAft>
                <a:spcPct val="0"/>
              </a:spcAft>
              <a:defRPr sz="1900" kern="1200">
                <a:solidFill>
                  <a:schemeClr val="tx1"/>
                </a:solidFill>
                <a:latin typeface="Arial" charset="0"/>
                <a:ea typeface="+mn-ea"/>
                <a:cs typeface="Arial" charset="0"/>
              </a:defRPr>
            </a:lvl4pPr>
            <a:lvl5pPr marL="1931988" indent="-103188" algn="l" defTabSz="965200"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endParaRPr lang="tr-TR" dirty="0"/>
          </a:p>
        </p:txBody>
      </p:sp>
      <p:sp>
        <p:nvSpPr>
          <p:cNvPr id="2" name="1 Başlık"/>
          <p:cNvSpPr>
            <a:spLocks noGrp="1"/>
          </p:cNvSpPr>
          <p:nvPr>
            <p:ph type="title"/>
          </p:nvPr>
        </p:nvSpPr>
        <p:spPr>
          <a:xfrm>
            <a:off x="493237" y="739292"/>
            <a:ext cx="8878253" cy="120015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93239" y="1948010"/>
            <a:ext cx="4358633" cy="692320"/>
          </a:xfrm>
        </p:spPr>
        <p:txBody>
          <a:bodyPr lIns="48335" tIns="0" rIns="48335" bIns="0" anchor="ctr">
            <a:noAutofit/>
          </a:bodyPr>
          <a:lstStyle>
            <a:lvl1pPr marL="0" indent="0">
              <a:buNone/>
              <a:defRPr sz="2500" b="1" cap="none" baseline="0">
                <a:solidFill>
                  <a:schemeClr val="tx2"/>
                </a:solidFill>
                <a:effectLst/>
              </a:defRPr>
            </a:lvl1pPr>
            <a:lvl2pPr>
              <a:buNone/>
              <a:defRPr sz="2100" b="1"/>
            </a:lvl2pPr>
            <a:lvl3pPr>
              <a:buNone/>
              <a:defRPr sz="1900" b="1"/>
            </a:lvl3pPr>
            <a:lvl4pPr>
              <a:buNone/>
              <a:defRPr sz="1700" b="1"/>
            </a:lvl4pPr>
            <a:lvl5pPr>
              <a:buNone/>
              <a:defRPr sz="17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5011143" y="1952749"/>
            <a:ext cx="4360347" cy="687585"/>
          </a:xfrm>
        </p:spPr>
        <p:txBody>
          <a:bodyPr lIns="48335" tIns="0" rIns="48335" bIns="0" anchor="ctr"/>
          <a:lstStyle>
            <a:lvl1pPr marL="0" indent="0">
              <a:buNone/>
              <a:defRPr sz="2500" b="1" cap="none" baseline="0">
                <a:solidFill>
                  <a:schemeClr val="tx2"/>
                </a:solidFill>
                <a:effectLst/>
              </a:defRPr>
            </a:lvl1pPr>
            <a:lvl2pPr>
              <a:buNone/>
              <a:defRPr sz="2100" b="1"/>
            </a:lvl2pPr>
            <a:lvl3pPr>
              <a:buNone/>
              <a:defRPr sz="1900" b="1"/>
            </a:lvl3pPr>
            <a:lvl4pPr>
              <a:buNone/>
              <a:defRPr sz="1700" b="1"/>
            </a:lvl4pPr>
            <a:lvl5pPr>
              <a:buNone/>
              <a:defRPr sz="17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93239" y="2640330"/>
            <a:ext cx="4358633" cy="4038006"/>
          </a:xfrm>
        </p:spPr>
        <p:txBody>
          <a:bodyPr tIns="0"/>
          <a:lstStyle>
            <a:lvl1pPr>
              <a:defRPr sz="2300"/>
            </a:lvl1pPr>
            <a:lvl2pPr>
              <a:defRPr sz="2100"/>
            </a:lvl2pPr>
            <a:lvl3pPr>
              <a:defRPr sz="1900"/>
            </a:lvl3pPr>
            <a:lvl4pPr>
              <a:defRPr sz="1700"/>
            </a:lvl4pPr>
            <a:lvl5pPr>
              <a:defRPr sz="17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5011143" y="2640330"/>
            <a:ext cx="4360347" cy="4038006"/>
          </a:xfrm>
        </p:spPr>
        <p:txBody>
          <a:bodyPr tIns="0"/>
          <a:lstStyle>
            <a:lvl1pPr>
              <a:defRPr sz="2300"/>
            </a:lvl1pPr>
            <a:lvl2pPr>
              <a:defRPr sz="2100"/>
            </a:lvl2pPr>
            <a:lvl3pPr>
              <a:defRPr sz="1900"/>
            </a:lvl3pPr>
            <a:lvl4pPr>
              <a:defRPr sz="1700"/>
            </a:lvl4pPr>
            <a:lvl5pPr>
              <a:defRPr sz="17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9 Veri Yer Tutucusu"/>
          <p:cNvSpPr>
            <a:spLocks noGrp="1"/>
          </p:cNvSpPr>
          <p:nvPr>
            <p:ph type="dt" sz="half" idx="10"/>
          </p:nvPr>
        </p:nvSpPr>
        <p:spPr/>
        <p:txBody>
          <a:bodyPr/>
          <a:lstStyle>
            <a:lvl1pPr>
              <a:defRPr/>
            </a:lvl1pPr>
          </a:lstStyle>
          <a:p>
            <a:pPr>
              <a:defRPr/>
            </a:pPr>
            <a:fld id="{F66363D5-8A35-4CC6-9EB8-2E0FF47E552F}" type="datetime1">
              <a:rPr lang="tr-TR"/>
              <a:pPr>
                <a:defRPr/>
              </a:pPr>
              <a:t>27.03.2018</a:t>
            </a:fld>
            <a:endParaRPr lang="tr-TR" dirty="0"/>
          </a:p>
        </p:txBody>
      </p:sp>
      <p:sp>
        <p:nvSpPr>
          <p:cNvPr id="9" name="21 Altbilgi Yer Tutucusu"/>
          <p:cNvSpPr>
            <a:spLocks noGrp="1"/>
          </p:cNvSpPr>
          <p:nvPr>
            <p:ph type="ftr" sz="quarter" idx="11"/>
          </p:nvPr>
        </p:nvSpPr>
        <p:spPr/>
        <p:txBody>
          <a:bodyPr/>
          <a:lstStyle>
            <a:lvl1pPr>
              <a:defRPr/>
            </a:lvl1pPr>
          </a:lstStyle>
          <a:p>
            <a:pPr>
              <a:defRPr/>
            </a:pPr>
            <a:endParaRPr lang="tr-TR" dirty="0"/>
          </a:p>
        </p:txBody>
      </p:sp>
      <p:sp>
        <p:nvSpPr>
          <p:cNvPr id="10" name="17 Slayt Numarası Yer Tutucusu"/>
          <p:cNvSpPr>
            <a:spLocks noGrp="1"/>
          </p:cNvSpPr>
          <p:nvPr>
            <p:ph type="sldNum" sz="quarter" idx="12"/>
          </p:nvPr>
        </p:nvSpPr>
        <p:spPr/>
        <p:txBody>
          <a:bodyPr/>
          <a:lstStyle>
            <a:lvl1pPr>
              <a:defRPr sz="1400" b="1">
                <a:solidFill>
                  <a:schemeClr val="accent1"/>
                </a:solidFill>
                <a:latin typeface="+mj-lt"/>
              </a:defRPr>
            </a:lvl1pPr>
          </a:lstStyle>
          <a:p>
            <a:pPr>
              <a:defRPr/>
            </a:pPr>
            <a:fld id="{263F9C22-BE4D-4DEB-A0E1-220FFF6FF315}" type="slidenum">
              <a:rPr lang="tr-TR"/>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17 Slayt Numarası Yer Tutucusu"/>
          <p:cNvSpPr txBox="1">
            <a:spLocks/>
          </p:cNvSpPr>
          <p:nvPr userDrawn="1"/>
        </p:nvSpPr>
        <p:spPr>
          <a:xfrm>
            <a:off x="9366250" y="6672263"/>
            <a:ext cx="390525" cy="384175"/>
          </a:xfrm>
          <a:prstGeom prst="rect">
            <a:avLst/>
          </a:prstGeom>
        </p:spPr>
        <p:txBody>
          <a:bodyPr lIns="0" tIns="0" rIns="0" bIns="0" anchor="b"/>
          <a:lstStyle>
            <a:defPPr>
              <a:defRPr lang="tr-TR"/>
            </a:defPPr>
            <a:lvl1pPr algn="r" defTabSz="966701" rtl="0" eaLnBrk="1" fontAlgn="auto" latinLnBrk="0" hangingPunct="1">
              <a:spcBef>
                <a:spcPts val="0"/>
              </a:spcBef>
              <a:spcAft>
                <a:spcPts val="0"/>
              </a:spcAft>
              <a:defRPr kumimoji="0" sz="1400" b="1" kern="1200">
                <a:solidFill>
                  <a:schemeClr val="accent1"/>
                </a:solidFill>
                <a:latin typeface="+mj-lt"/>
                <a:ea typeface="+mn-ea"/>
                <a:cs typeface="+mn-cs"/>
              </a:defRPr>
            </a:lvl1pPr>
            <a:lvl2pPr marL="481013" indent="-23813" algn="l" defTabSz="965200" rtl="0" fontAlgn="base">
              <a:spcBef>
                <a:spcPct val="0"/>
              </a:spcBef>
              <a:spcAft>
                <a:spcPct val="0"/>
              </a:spcAft>
              <a:defRPr sz="1900" kern="1200">
                <a:solidFill>
                  <a:schemeClr val="tx1"/>
                </a:solidFill>
                <a:latin typeface="Arial" charset="0"/>
                <a:ea typeface="+mn-ea"/>
                <a:cs typeface="Arial" charset="0"/>
              </a:defRPr>
            </a:lvl2pPr>
            <a:lvl3pPr marL="965200" indent="-50800" algn="l" defTabSz="965200" rtl="0" fontAlgn="base">
              <a:spcBef>
                <a:spcPct val="0"/>
              </a:spcBef>
              <a:spcAft>
                <a:spcPct val="0"/>
              </a:spcAft>
              <a:defRPr sz="1900" kern="1200">
                <a:solidFill>
                  <a:schemeClr val="tx1"/>
                </a:solidFill>
                <a:latin typeface="Arial" charset="0"/>
                <a:ea typeface="+mn-ea"/>
                <a:cs typeface="Arial" charset="0"/>
              </a:defRPr>
            </a:lvl3pPr>
            <a:lvl4pPr marL="1447800" indent="-76200" algn="l" defTabSz="965200" rtl="0" fontAlgn="base">
              <a:spcBef>
                <a:spcPct val="0"/>
              </a:spcBef>
              <a:spcAft>
                <a:spcPct val="0"/>
              </a:spcAft>
              <a:defRPr sz="1900" kern="1200">
                <a:solidFill>
                  <a:schemeClr val="tx1"/>
                </a:solidFill>
                <a:latin typeface="Arial" charset="0"/>
                <a:ea typeface="+mn-ea"/>
                <a:cs typeface="Arial" charset="0"/>
              </a:defRPr>
            </a:lvl4pPr>
            <a:lvl5pPr marL="1931988" indent="-103188" algn="l" defTabSz="965200"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endParaRPr lang="tr-TR" dirty="0"/>
          </a:p>
        </p:txBody>
      </p:sp>
      <p:sp>
        <p:nvSpPr>
          <p:cNvPr id="2" name="1 Başlık"/>
          <p:cNvSpPr>
            <a:spLocks noGrp="1"/>
          </p:cNvSpPr>
          <p:nvPr>
            <p:ph type="title"/>
          </p:nvPr>
        </p:nvSpPr>
        <p:spPr>
          <a:xfrm>
            <a:off x="493239" y="739292"/>
            <a:ext cx="8960457" cy="12001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3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4" name="9 Veri Yer Tutucusu"/>
          <p:cNvSpPr>
            <a:spLocks noGrp="1"/>
          </p:cNvSpPr>
          <p:nvPr>
            <p:ph type="dt" sz="half" idx="10"/>
          </p:nvPr>
        </p:nvSpPr>
        <p:spPr/>
        <p:txBody>
          <a:bodyPr/>
          <a:lstStyle>
            <a:lvl1pPr>
              <a:defRPr/>
            </a:lvl1pPr>
          </a:lstStyle>
          <a:p>
            <a:pPr>
              <a:defRPr/>
            </a:pPr>
            <a:fld id="{094B0EB4-072C-41B5-85C5-40E6FAF4494E}" type="datetime1">
              <a:rPr lang="tr-TR"/>
              <a:pPr>
                <a:defRPr/>
              </a:pPr>
              <a:t>27.03.2018</a:t>
            </a:fld>
            <a:endParaRPr lang="tr-TR" dirty="0"/>
          </a:p>
        </p:txBody>
      </p:sp>
      <p:sp>
        <p:nvSpPr>
          <p:cNvPr id="5" name="21 Altbilgi Yer Tutucusu"/>
          <p:cNvSpPr>
            <a:spLocks noGrp="1"/>
          </p:cNvSpPr>
          <p:nvPr>
            <p:ph type="ftr" sz="quarter" idx="11"/>
          </p:nvPr>
        </p:nvSpPr>
        <p:spPr/>
        <p:txBody>
          <a:bodyPr/>
          <a:lstStyle>
            <a:lvl1pPr>
              <a:defRPr/>
            </a:lvl1pPr>
          </a:lstStyle>
          <a:p>
            <a:pPr>
              <a:defRPr/>
            </a:pPr>
            <a:endParaRPr lang="tr-TR" dirty="0"/>
          </a:p>
        </p:txBody>
      </p:sp>
      <p:sp>
        <p:nvSpPr>
          <p:cNvPr id="6" name="17 Slayt Numarası Yer Tutucusu"/>
          <p:cNvSpPr>
            <a:spLocks noGrp="1"/>
          </p:cNvSpPr>
          <p:nvPr>
            <p:ph type="sldNum" sz="quarter" idx="12"/>
          </p:nvPr>
        </p:nvSpPr>
        <p:spPr/>
        <p:txBody>
          <a:bodyPr/>
          <a:lstStyle>
            <a:lvl1pPr>
              <a:defRPr sz="1400" b="1">
                <a:solidFill>
                  <a:schemeClr val="accent1"/>
                </a:solidFill>
                <a:latin typeface="+mj-lt"/>
              </a:defRPr>
            </a:lvl1pPr>
          </a:lstStyle>
          <a:p>
            <a:pPr>
              <a:defRPr/>
            </a:pPr>
            <a:fld id="{AF211AB8-6FE5-4C65-8570-90A2AE68632D}" type="slidenum">
              <a:rPr lang="tr-TR"/>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7 Slayt Numarası Yer Tutucusu"/>
          <p:cNvSpPr txBox="1">
            <a:spLocks/>
          </p:cNvSpPr>
          <p:nvPr userDrawn="1"/>
        </p:nvSpPr>
        <p:spPr>
          <a:xfrm>
            <a:off x="9366250" y="6672263"/>
            <a:ext cx="390525" cy="384175"/>
          </a:xfrm>
          <a:prstGeom prst="rect">
            <a:avLst/>
          </a:prstGeom>
        </p:spPr>
        <p:txBody>
          <a:bodyPr lIns="0" tIns="0" rIns="0" bIns="0" anchor="b"/>
          <a:lstStyle>
            <a:defPPr>
              <a:defRPr lang="tr-TR"/>
            </a:defPPr>
            <a:lvl1pPr algn="r" defTabSz="966701" rtl="0" eaLnBrk="1" fontAlgn="auto" latinLnBrk="0" hangingPunct="1">
              <a:spcBef>
                <a:spcPts val="0"/>
              </a:spcBef>
              <a:spcAft>
                <a:spcPts val="0"/>
              </a:spcAft>
              <a:defRPr kumimoji="0" sz="1400" b="1" kern="1200">
                <a:solidFill>
                  <a:schemeClr val="accent1"/>
                </a:solidFill>
                <a:latin typeface="+mj-lt"/>
                <a:ea typeface="+mn-ea"/>
                <a:cs typeface="+mn-cs"/>
              </a:defRPr>
            </a:lvl1pPr>
            <a:lvl2pPr marL="481013" indent="-23813" algn="l" defTabSz="965200" rtl="0" fontAlgn="base">
              <a:spcBef>
                <a:spcPct val="0"/>
              </a:spcBef>
              <a:spcAft>
                <a:spcPct val="0"/>
              </a:spcAft>
              <a:defRPr sz="1900" kern="1200">
                <a:solidFill>
                  <a:schemeClr val="tx1"/>
                </a:solidFill>
                <a:latin typeface="Arial" charset="0"/>
                <a:ea typeface="+mn-ea"/>
                <a:cs typeface="Arial" charset="0"/>
              </a:defRPr>
            </a:lvl2pPr>
            <a:lvl3pPr marL="965200" indent="-50800" algn="l" defTabSz="965200" rtl="0" fontAlgn="base">
              <a:spcBef>
                <a:spcPct val="0"/>
              </a:spcBef>
              <a:spcAft>
                <a:spcPct val="0"/>
              </a:spcAft>
              <a:defRPr sz="1900" kern="1200">
                <a:solidFill>
                  <a:schemeClr val="tx1"/>
                </a:solidFill>
                <a:latin typeface="Arial" charset="0"/>
                <a:ea typeface="+mn-ea"/>
                <a:cs typeface="Arial" charset="0"/>
              </a:defRPr>
            </a:lvl3pPr>
            <a:lvl4pPr marL="1447800" indent="-76200" algn="l" defTabSz="965200" rtl="0" fontAlgn="base">
              <a:spcBef>
                <a:spcPct val="0"/>
              </a:spcBef>
              <a:spcAft>
                <a:spcPct val="0"/>
              </a:spcAft>
              <a:defRPr sz="1900" kern="1200">
                <a:solidFill>
                  <a:schemeClr val="tx1"/>
                </a:solidFill>
                <a:latin typeface="Arial" charset="0"/>
                <a:ea typeface="+mn-ea"/>
                <a:cs typeface="Arial" charset="0"/>
              </a:defRPr>
            </a:lvl4pPr>
            <a:lvl5pPr marL="1931988" indent="-103188" algn="l" defTabSz="965200"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endParaRPr lang="tr-TR" dirty="0"/>
          </a:p>
        </p:txBody>
      </p:sp>
      <p:sp>
        <p:nvSpPr>
          <p:cNvPr id="3" name="9 Veri Yer Tutucusu"/>
          <p:cNvSpPr>
            <a:spLocks noGrp="1"/>
          </p:cNvSpPr>
          <p:nvPr>
            <p:ph type="dt" sz="half" idx="10"/>
          </p:nvPr>
        </p:nvSpPr>
        <p:spPr/>
        <p:txBody>
          <a:bodyPr/>
          <a:lstStyle>
            <a:lvl1pPr>
              <a:defRPr/>
            </a:lvl1pPr>
          </a:lstStyle>
          <a:p>
            <a:pPr>
              <a:defRPr/>
            </a:pPr>
            <a:fld id="{9FA30FC4-1F29-4FAC-9DB2-3E998755090D}" type="datetime1">
              <a:rPr lang="tr-TR"/>
              <a:pPr>
                <a:defRPr/>
              </a:pPr>
              <a:t>27.03.2018</a:t>
            </a:fld>
            <a:endParaRPr lang="tr-TR" dirty="0"/>
          </a:p>
        </p:txBody>
      </p:sp>
      <p:sp>
        <p:nvSpPr>
          <p:cNvPr id="4" name="21 Altbilgi Yer Tutucusu"/>
          <p:cNvSpPr>
            <a:spLocks noGrp="1"/>
          </p:cNvSpPr>
          <p:nvPr>
            <p:ph type="ftr" sz="quarter" idx="11"/>
          </p:nvPr>
        </p:nvSpPr>
        <p:spPr/>
        <p:txBody>
          <a:bodyPr/>
          <a:lstStyle>
            <a:lvl1pPr>
              <a:defRPr/>
            </a:lvl1pPr>
          </a:lstStyle>
          <a:p>
            <a:pPr>
              <a:defRPr/>
            </a:pPr>
            <a:endParaRPr lang="tr-TR" dirty="0"/>
          </a:p>
        </p:txBody>
      </p:sp>
      <p:sp>
        <p:nvSpPr>
          <p:cNvPr id="5" name="17 Slayt Numarası Yer Tutucusu"/>
          <p:cNvSpPr>
            <a:spLocks noGrp="1"/>
          </p:cNvSpPr>
          <p:nvPr>
            <p:ph type="sldNum" sz="quarter" idx="12"/>
          </p:nvPr>
        </p:nvSpPr>
        <p:spPr/>
        <p:txBody>
          <a:bodyPr/>
          <a:lstStyle>
            <a:lvl1pPr>
              <a:defRPr sz="1400" b="1">
                <a:solidFill>
                  <a:schemeClr val="accent1"/>
                </a:solidFill>
                <a:latin typeface="+mj-lt"/>
              </a:defRPr>
            </a:lvl1pPr>
          </a:lstStyle>
          <a:p>
            <a:pPr>
              <a:defRPr/>
            </a:pPr>
            <a:fld id="{27FCCF65-F158-4980-BA9B-3E5DED25CA21}" type="slidenum">
              <a:rPr lang="tr-TR"/>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17 Slayt Numarası Yer Tutucusu"/>
          <p:cNvSpPr txBox="1">
            <a:spLocks/>
          </p:cNvSpPr>
          <p:nvPr userDrawn="1"/>
        </p:nvSpPr>
        <p:spPr>
          <a:xfrm>
            <a:off x="9366250" y="6672263"/>
            <a:ext cx="390525" cy="384175"/>
          </a:xfrm>
          <a:prstGeom prst="rect">
            <a:avLst/>
          </a:prstGeom>
        </p:spPr>
        <p:txBody>
          <a:bodyPr lIns="0" tIns="0" rIns="0" bIns="0" anchor="b"/>
          <a:lstStyle>
            <a:defPPr>
              <a:defRPr lang="tr-TR"/>
            </a:defPPr>
            <a:lvl1pPr algn="r" defTabSz="966701" rtl="0" eaLnBrk="1" fontAlgn="auto" latinLnBrk="0" hangingPunct="1">
              <a:spcBef>
                <a:spcPts val="0"/>
              </a:spcBef>
              <a:spcAft>
                <a:spcPts val="0"/>
              </a:spcAft>
              <a:defRPr kumimoji="0" sz="1400" b="1" kern="1200">
                <a:solidFill>
                  <a:schemeClr val="accent1"/>
                </a:solidFill>
                <a:latin typeface="+mj-lt"/>
                <a:ea typeface="+mn-ea"/>
                <a:cs typeface="+mn-cs"/>
              </a:defRPr>
            </a:lvl1pPr>
            <a:lvl2pPr marL="481013" indent="-23813" algn="l" defTabSz="965200" rtl="0" fontAlgn="base">
              <a:spcBef>
                <a:spcPct val="0"/>
              </a:spcBef>
              <a:spcAft>
                <a:spcPct val="0"/>
              </a:spcAft>
              <a:defRPr sz="1900" kern="1200">
                <a:solidFill>
                  <a:schemeClr val="tx1"/>
                </a:solidFill>
                <a:latin typeface="Arial" charset="0"/>
                <a:ea typeface="+mn-ea"/>
                <a:cs typeface="Arial" charset="0"/>
              </a:defRPr>
            </a:lvl2pPr>
            <a:lvl3pPr marL="965200" indent="-50800" algn="l" defTabSz="965200" rtl="0" fontAlgn="base">
              <a:spcBef>
                <a:spcPct val="0"/>
              </a:spcBef>
              <a:spcAft>
                <a:spcPct val="0"/>
              </a:spcAft>
              <a:defRPr sz="1900" kern="1200">
                <a:solidFill>
                  <a:schemeClr val="tx1"/>
                </a:solidFill>
                <a:latin typeface="Arial" charset="0"/>
                <a:ea typeface="+mn-ea"/>
                <a:cs typeface="Arial" charset="0"/>
              </a:defRPr>
            </a:lvl3pPr>
            <a:lvl4pPr marL="1447800" indent="-76200" algn="l" defTabSz="965200" rtl="0" fontAlgn="base">
              <a:spcBef>
                <a:spcPct val="0"/>
              </a:spcBef>
              <a:spcAft>
                <a:spcPct val="0"/>
              </a:spcAft>
              <a:defRPr sz="1900" kern="1200">
                <a:solidFill>
                  <a:schemeClr val="tx1"/>
                </a:solidFill>
                <a:latin typeface="Arial" charset="0"/>
                <a:ea typeface="+mn-ea"/>
                <a:cs typeface="Arial" charset="0"/>
              </a:defRPr>
            </a:lvl4pPr>
            <a:lvl5pPr marL="1931988" indent="-103188" algn="l" defTabSz="965200"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endParaRPr lang="tr-TR" dirty="0"/>
          </a:p>
        </p:txBody>
      </p:sp>
      <p:sp>
        <p:nvSpPr>
          <p:cNvPr id="2" name="1 Başlık"/>
          <p:cNvSpPr>
            <a:spLocks noGrp="1"/>
          </p:cNvSpPr>
          <p:nvPr>
            <p:ph type="title"/>
          </p:nvPr>
        </p:nvSpPr>
        <p:spPr>
          <a:xfrm>
            <a:off x="739855" y="540070"/>
            <a:ext cx="2959418" cy="1220153"/>
          </a:xfrm>
        </p:spPr>
        <p:txBody>
          <a:bodyPr>
            <a:noAutofit/>
          </a:bodyPr>
          <a:lstStyle>
            <a:lvl1pPr algn="l" rtl="0">
              <a:spcBef>
                <a:spcPct val="0"/>
              </a:spcBef>
              <a:buNone/>
              <a:defRPr sz="27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739855" y="1760220"/>
            <a:ext cx="2959418" cy="4800600"/>
          </a:xfrm>
        </p:spPr>
        <p:txBody>
          <a:bodyPr lIns="19334" rIns="19334"/>
          <a:lstStyle>
            <a:lvl1pPr marL="0" indent="0" algn="l">
              <a:buNone/>
              <a:defRPr sz="1500"/>
            </a:lvl1pPr>
            <a:lvl2pPr indent="0" algn="l">
              <a:buNone/>
              <a:defRPr sz="1300"/>
            </a:lvl2pPr>
            <a:lvl3pPr indent="0" algn="l">
              <a:buNone/>
              <a:defRPr sz="1100"/>
            </a:lvl3pPr>
            <a:lvl4pPr indent="0" algn="l">
              <a:buNone/>
              <a:defRPr sz="1000"/>
            </a:lvl4pPr>
            <a:lvl5pPr indent="0" algn="l">
              <a:buNone/>
              <a:defRPr sz="1000"/>
            </a:lvl5pPr>
          </a:lstStyle>
          <a:p>
            <a:pPr lvl="0"/>
            <a:r>
              <a:rPr lang="tr-TR" smtClean="0"/>
              <a:t>Asıl metin stillerini düzenlemek için tıklatın</a:t>
            </a:r>
          </a:p>
        </p:txBody>
      </p:sp>
      <p:sp>
        <p:nvSpPr>
          <p:cNvPr id="4" name="3 İçerik Yer Tutucusu"/>
          <p:cNvSpPr>
            <a:spLocks noGrp="1"/>
          </p:cNvSpPr>
          <p:nvPr>
            <p:ph sz="half" idx="1"/>
          </p:nvPr>
        </p:nvSpPr>
        <p:spPr>
          <a:xfrm>
            <a:off x="3856835" y="1760220"/>
            <a:ext cx="5514655" cy="4800600"/>
          </a:xfrm>
        </p:spPr>
        <p:txBody>
          <a:bodyPr tIns="0"/>
          <a:lstStyle>
            <a:lvl1pPr>
              <a:defRPr sz="3000"/>
            </a:lvl1pPr>
            <a:lvl2pPr>
              <a:defRPr sz="2700"/>
            </a:lvl2pPr>
            <a:lvl3pPr>
              <a:defRPr sz="2500"/>
            </a:lvl3pPr>
            <a:lvl4pPr>
              <a:defRPr sz="2100"/>
            </a:lvl4pPr>
            <a:lvl5pPr>
              <a:defRPr sz="19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9 Veri Yer Tutucusu"/>
          <p:cNvSpPr>
            <a:spLocks noGrp="1"/>
          </p:cNvSpPr>
          <p:nvPr>
            <p:ph type="dt" sz="half" idx="10"/>
          </p:nvPr>
        </p:nvSpPr>
        <p:spPr/>
        <p:txBody>
          <a:bodyPr/>
          <a:lstStyle>
            <a:lvl1pPr>
              <a:defRPr/>
            </a:lvl1pPr>
          </a:lstStyle>
          <a:p>
            <a:pPr>
              <a:defRPr/>
            </a:pPr>
            <a:fld id="{8C89C370-570C-45BA-8B99-527442AECF3C}" type="datetime1">
              <a:rPr lang="tr-TR"/>
              <a:pPr>
                <a:defRPr/>
              </a:pPr>
              <a:t>27.03.2018</a:t>
            </a:fld>
            <a:endParaRPr lang="tr-TR" dirty="0"/>
          </a:p>
        </p:txBody>
      </p:sp>
      <p:sp>
        <p:nvSpPr>
          <p:cNvPr id="7" name="21 Altbilgi Yer Tutucusu"/>
          <p:cNvSpPr>
            <a:spLocks noGrp="1"/>
          </p:cNvSpPr>
          <p:nvPr>
            <p:ph type="ftr" sz="quarter" idx="11"/>
          </p:nvPr>
        </p:nvSpPr>
        <p:spPr/>
        <p:txBody>
          <a:bodyPr/>
          <a:lstStyle>
            <a:lvl1pPr>
              <a:defRPr/>
            </a:lvl1pPr>
          </a:lstStyle>
          <a:p>
            <a:pPr>
              <a:defRPr/>
            </a:pPr>
            <a:endParaRPr lang="tr-TR" dirty="0"/>
          </a:p>
        </p:txBody>
      </p:sp>
      <p:sp>
        <p:nvSpPr>
          <p:cNvPr id="8" name="17 Slayt Numarası Yer Tutucusu"/>
          <p:cNvSpPr>
            <a:spLocks noGrp="1"/>
          </p:cNvSpPr>
          <p:nvPr>
            <p:ph type="sldNum" sz="quarter" idx="12"/>
          </p:nvPr>
        </p:nvSpPr>
        <p:spPr/>
        <p:txBody>
          <a:bodyPr/>
          <a:lstStyle>
            <a:lvl1pPr>
              <a:defRPr sz="1400" b="1">
                <a:solidFill>
                  <a:schemeClr val="accent1"/>
                </a:solidFill>
                <a:latin typeface="+mj-lt"/>
              </a:defRPr>
            </a:lvl1pPr>
          </a:lstStyle>
          <a:p>
            <a:pPr>
              <a:defRPr/>
            </a:pPr>
            <a:fld id="{458BBEE0-3FED-4116-83FD-4BB6C3BBB137}" type="slidenum">
              <a:rPr lang="tr-TR"/>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4 Tek Köşesi Kesik ve Yuvarlatılmış Dikdörtgen"/>
          <p:cNvSpPr/>
          <p:nvPr/>
        </p:nvSpPr>
        <p:spPr>
          <a:xfrm rot="420000" flipV="1">
            <a:off x="3414713" y="1163638"/>
            <a:ext cx="5672137" cy="432117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6670" tIns="48335" rIns="96670" bIns="48335" anchor="ctr"/>
          <a:lstStyle/>
          <a:p>
            <a:pPr algn="ctr" defTabSz="966701" fontAlgn="auto">
              <a:spcBef>
                <a:spcPts val="0"/>
              </a:spcBef>
              <a:spcAft>
                <a:spcPts val="0"/>
              </a:spcAft>
              <a:defRPr/>
            </a:pPr>
            <a:endParaRPr lang="en-US" dirty="0"/>
          </a:p>
        </p:txBody>
      </p:sp>
      <p:sp>
        <p:nvSpPr>
          <p:cNvPr id="6" name="5 Dik Üçgen"/>
          <p:cNvSpPr/>
          <p:nvPr/>
        </p:nvSpPr>
        <p:spPr>
          <a:xfrm rot="420000" flipV="1">
            <a:off x="8634413" y="5627688"/>
            <a:ext cx="168275" cy="163512"/>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6670" tIns="48335" rIns="96670" bIns="48335" anchor="ctr"/>
          <a:lstStyle/>
          <a:p>
            <a:pPr algn="ctr" defTabSz="966701" fontAlgn="auto">
              <a:spcBef>
                <a:spcPts val="0"/>
              </a:spcBef>
              <a:spcAft>
                <a:spcPts val="0"/>
              </a:spcAft>
              <a:defRPr/>
            </a:pPr>
            <a:endParaRPr lang="en-US" dirty="0"/>
          </a:p>
        </p:txBody>
      </p:sp>
      <p:sp>
        <p:nvSpPr>
          <p:cNvPr id="7" name="6 Serbest Form"/>
          <p:cNvSpPr>
            <a:spLocks/>
          </p:cNvSpPr>
          <p:nvPr/>
        </p:nvSpPr>
        <p:spPr bwMode="auto">
          <a:xfrm flipV="1">
            <a:off x="-9525" y="6107113"/>
            <a:ext cx="9883775" cy="109378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6670" tIns="48335" rIns="96670" bIns="48335"/>
          <a:lstStyle/>
          <a:p>
            <a:pPr defTabSz="966701" fontAlgn="auto">
              <a:spcBef>
                <a:spcPts val="0"/>
              </a:spcBef>
              <a:spcAft>
                <a:spcPts val="0"/>
              </a:spcAft>
              <a:defRPr/>
            </a:pPr>
            <a:endParaRPr lang="en-US" dirty="0">
              <a:latin typeface="+mn-lt"/>
              <a:cs typeface="+mn-cs"/>
            </a:endParaRPr>
          </a:p>
        </p:txBody>
      </p:sp>
      <p:sp>
        <p:nvSpPr>
          <p:cNvPr id="8" name="7 Serbest Form"/>
          <p:cNvSpPr>
            <a:spLocks/>
          </p:cNvSpPr>
          <p:nvPr/>
        </p:nvSpPr>
        <p:spPr bwMode="auto">
          <a:xfrm flipV="1">
            <a:off x="4727575" y="6530975"/>
            <a:ext cx="5137150" cy="66992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6670" tIns="48335" rIns="96670" bIns="48335"/>
          <a:lstStyle/>
          <a:p>
            <a:pPr defTabSz="966701" fontAlgn="auto">
              <a:spcBef>
                <a:spcPts val="0"/>
              </a:spcBef>
              <a:spcAft>
                <a:spcPts val="0"/>
              </a:spcAft>
              <a:defRPr/>
            </a:pPr>
            <a:endParaRPr lang="en-US" dirty="0">
              <a:latin typeface="+mn-lt"/>
              <a:cs typeface="+mn-cs"/>
            </a:endParaRPr>
          </a:p>
        </p:txBody>
      </p:sp>
      <p:sp>
        <p:nvSpPr>
          <p:cNvPr id="9" name="17 Slayt Numarası Yer Tutucusu"/>
          <p:cNvSpPr txBox="1">
            <a:spLocks/>
          </p:cNvSpPr>
          <p:nvPr userDrawn="1"/>
        </p:nvSpPr>
        <p:spPr>
          <a:xfrm>
            <a:off x="9366250" y="6672263"/>
            <a:ext cx="390525" cy="384175"/>
          </a:xfrm>
          <a:prstGeom prst="rect">
            <a:avLst/>
          </a:prstGeom>
        </p:spPr>
        <p:txBody>
          <a:bodyPr lIns="0" tIns="0" rIns="0" bIns="0" anchor="b"/>
          <a:lstStyle>
            <a:defPPr>
              <a:defRPr lang="tr-TR"/>
            </a:defPPr>
            <a:lvl1pPr algn="r" defTabSz="966701" rtl="0" eaLnBrk="1" fontAlgn="auto" latinLnBrk="0" hangingPunct="1">
              <a:spcBef>
                <a:spcPts val="0"/>
              </a:spcBef>
              <a:spcAft>
                <a:spcPts val="0"/>
              </a:spcAft>
              <a:defRPr kumimoji="0" sz="1400" b="1" kern="1200">
                <a:solidFill>
                  <a:schemeClr val="accent1"/>
                </a:solidFill>
                <a:latin typeface="+mj-lt"/>
                <a:ea typeface="+mn-ea"/>
                <a:cs typeface="+mn-cs"/>
              </a:defRPr>
            </a:lvl1pPr>
            <a:lvl2pPr marL="481013" indent="-23813" algn="l" defTabSz="965200" rtl="0" fontAlgn="base">
              <a:spcBef>
                <a:spcPct val="0"/>
              </a:spcBef>
              <a:spcAft>
                <a:spcPct val="0"/>
              </a:spcAft>
              <a:defRPr sz="1900" kern="1200">
                <a:solidFill>
                  <a:schemeClr val="tx1"/>
                </a:solidFill>
                <a:latin typeface="Arial" charset="0"/>
                <a:ea typeface="+mn-ea"/>
                <a:cs typeface="Arial" charset="0"/>
              </a:defRPr>
            </a:lvl2pPr>
            <a:lvl3pPr marL="965200" indent="-50800" algn="l" defTabSz="965200" rtl="0" fontAlgn="base">
              <a:spcBef>
                <a:spcPct val="0"/>
              </a:spcBef>
              <a:spcAft>
                <a:spcPct val="0"/>
              </a:spcAft>
              <a:defRPr sz="1900" kern="1200">
                <a:solidFill>
                  <a:schemeClr val="tx1"/>
                </a:solidFill>
                <a:latin typeface="Arial" charset="0"/>
                <a:ea typeface="+mn-ea"/>
                <a:cs typeface="Arial" charset="0"/>
              </a:defRPr>
            </a:lvl3pPr>
            <a:lvl4pPr marL="1447800" indent="-76200" algn="l" defTabSz="965200" rtl="0" fontAlgn="base">
              <a:spcBef>
                <a:spcPct val="0"/>
              </a:spcBef>
              <a:spcAft>
                <a:spcPct val="0"/>
              </a:spcAft>
              <a:defRPr sz="1900" kern="1200">
                <a:solidFill>
                  <a:schemeClr val="tx1"/>
                </a:solidFill>
                <a:latin typeface="Arial" charset="0"/>
                <a:ea typeface="+mn-ea"/>
                <a:cs typeface="Arial" charset="0"/>
              </a:defRPr>
            </a:lvl4pPr>
            <a:lvl5pPr marL="1931988" indent="-103188" algn="l" defTabSz="965200"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pPr algn="l">
              <a:defRPr/>
            </a:pPr>
            <a:endParaRPr lang="tr-TR" dirty="0"/>
          </a:p>
        </p:txBody>
      </p:sp>
      <p:sp>
        <p:nvSpPr>
          <p:cNvPr id="2" name="1 Başlık"/>
          <p:cNvSpPr>
            <a:spLocks noGrp="1"/>
          </p:cNvSpPr>
          <p:nvPr>
            <p:ph type="title"/>
          </p:nvPr>
        </p:nvSpPr>
        <p:spPr>
          <a:xfrm>
            <a:off x="657649" y="1235846"/>
            <a:ext cx="2387265" cy="1661752"/>
          </a:xfrm>
        </p:spPr>
        <p:txBody>
          <a:bodyPr lIns="48335" rIns="48335" bIns="48335"/>
          <a:lstStyle>
            <a:lvl1pPr algn="l">
              <a:buNone/>
              <a:defRPr sz="21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57651" y="2970224"/>
            <a:ext cx="2383975" cy="2288286"/>
          </a:xfrm>
        </p:spPr>
        <p:txBody>
          <a:bodyPr lIns="67668" rIns="48335"/>
          <a:lstStyle>
            <a:lvl1pPr marL="0" indent="0" algn="l">
              <a:spcBef>
                <a:spcPts val="264"/>
              </a:spcBef>
              <a:buFontTx/>
              <a:buNone/>
              <a:defRPr sz="1400"/>
            </a:lvl1pPr>
            <a:lvl2pPr>
              <a:defRPr sz="1300"/>
            </a:lvl2pPr>
            <a:lvl3pPr>
              <a:defRPr sz="1100"/>
            </a:lvl3pPr>
            <a:lvl4pPr>
              <a:defRPr sz="1000"/>
            </a:lvl4pPr>
            <a:lvl5pPr>
              <a:defRPr sz="10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760541" y="1259493"/>
            <a:ext cx="4981686" cy="4128516"/>
          </a:xfrm>
          <a:prstGeom prst="rect">
            <a:avLst/>
          </a:prstGeom>
          <a:solidFill>
            <a:schemeClr val="bg2"/>
          </a:solidFill>
          <a:ln w="3000" cap="rnd">
            <a:solidFill>
              <a:srgbClr val="C0C0C0"/>
            </a:solidFill>
            <a:round/>
          </a:ln>
          <a:effectLst/>
        </p:spPr>
        <p:txBody>
          <a:bodyPr>
            <a:normAutofit/>
          </a:bodyPr>
          <a:lstStyle>
            <a:lvl1pPr marL="0" indent="0">
              <a:buNone/>
              <a:defRPr sz="3400"/>
            </a:lvl1pPr>
          </a:lstStyle>
          <a:p>
            <a:pPr lvl="0"/>
            <a:r>
              <a:rPr lang="tr-TR" noProof="0" dirty="0" smtClean="0"/>
              <a:t>Resim eklemek için simgeyi tıklatın</a:t>
            </a:r>
            <a:endParaRPr lang="en-US" noProof="0" dirty="0"/>
          </a:p>
        </p:txBody>
      </p:sp>
      <p:sp>
        <p:nvSpPr>
          <p:cNvPr id="10" name="4 Veri Yer Tutucusu"/>
          <p:cNvSpPr>
            <a:spLocks noGrp="1"/>
          </p:cNvSpPr>
          <p:nvPr>
            <p:ph type="dt" sz="half" idx="10"/>
          </p:nvPr>
        </p:nvSpPr>
        <p:spPr/>
        <p:txBody>
          <a:bodyPr/>
          <a:lstStyle>
            <a:lvl1pPr>
              <a:defRPr/>
            </a:lvl1pPr>
          </a:lstStyle>
          <a:p>
            <a:pPr>
              <a:defRPr/>
            </a:pPr>
            <a:fld id="{42CC58EF-72E0-4072-BF9B-79A9E7ACBB21}" type="datetime1">
              <a:rPr lang="tr-TR"/>
              <a:pPr>
                <a:defRPr/>
              </a:pPr>
              <a:t>27.03.2018</a:t>
            </a:fld>
            <a:endParaRPr lang="tr-TR" dirty="0"/>
          </a:p>
        </p:txBody>
      </p:sp>
      <p:sp>
        <p:nvSpPr>
          <p:cNvPr id="11" name="5 Altbilgi Yer Tutucusu"/>
          <p:cNvSpPr>
            <a:spLocks noGrp="1"/>
          </p:cNvSpPr>
          <p:nvPr>
            <p:ph type="ftr" sz="quarter" idx="11"/>
          </p:nvPr>
        </p:nvSpPr>
        <p:spPr/>
        <p:txBody>
          <a:bodyPr/>
          <a:lstStyle>
            <a:lvl1pPr>
              <a:defRPr/>
            </a:lvl1pPr>
          </a:lstStyle>
          <a:p>
            <a:pPr>
              <a:defRPr/>
            </a:pPr>
            <a:endParaRPr lang="tr-TR" dirty="0"/>
          </a:p>
        </p:txBody>
      </p:sp>
      <p:sp>
        <p:nvSpPr>
          <p:cNvPr id="12" name="17 Slayt Numarası Yer Tutucusu"/>
          <p:cNvSpPr>
            <a:spLocks noGrp="1"/>
          </p:cNvSpPr>
          <p:nvPr>
            <p:ph type="sldNum" sz="quarter" idx="12"/>
          </p:nvPr>
        </p:nvSpPr>
        <p:spPr/>
        <p:txBody>
          <a:bodyPr/>
          <a:lstStyle>
            <a:lvl1pPr>
              <a:defRPr sz="1400" b="1">
                <a:solidFill>
                  <a:schemeClr val="accent1"/>
                </a:solidFill>
                <a:latin typeface="+mj-lt"/>
              </a:defRPr>
            </a:lvl1pPr>
          </a:lstStyle>
          <a:p>
            <a:pPr>
              <a:defRPr/>
            </a:pPr>
            <a:fld id="{75EA5436-15EF-431F-BAAC-E40ABF667BFC}"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883775" cy="109378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6670" tIns="48335" rIns="96670" bIns="48335"/>
          <a:lstStyle/>
          <a:p>
            <a:pPr defTabSz="966701" fontAlgn="auto">
              <a:spcBef>
                <a:spcPts val="0"/>
              </a:spcBef>
              <a:spcAft>
                <a:spcPts val="0"/>
              </a:spcAft>
              <a:defRPr/>
            </a:pPr>
            <a:endParaRPr lang="en-US" dirty="0">
              <a:latin typeface="+mn-lt"/>
              <a:cs typeface="+mn-cs"/>
            </a:endParaRPr>
          </a:p>
        </p:txBody>
      </p:sp>
      <p:sp>
        <p:nvSpPr>
          <p:cNvPr id="8" name="7 Serbest Form"/>
          <p:cNvSpPr>
            <a:spLocks/>
          </p:cNvSpPr>
          <p:nvPr/>
        </p:nvSpPr>
        <p:spPr bwMode="auto">
          <a:xfrm>
            <a:off x="4727575" y="-7938"/>
            <a:ext cx="5137150" cy="66992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6670" tIns="48335" rIns="96670" bIns="48335"/>
          <a:lstStyle/>
          <a:p>
            <a:pPr defTabSz="966701" fontAlgn="auto">
              <a:spcBef>
                <a:spcPts val="0"/>
              </a:spcBef>
              <a:spcAft>
                <a:spcPts val="0"/>
              </a:spcAft>
              <a:defRPr/>
            </a:pPr>
            <a:endParaRPr lang="en-US" dirty="0">
              <a:latin typeface="+mn-lt"/>
              <a:cs typeface="+mn-cs"/>
            </a:endParaRPr>
          </a:p>
        </p:txBody>
      </p:sp>
      <p:sp>
        <p:nvSpPr>
          <p:cNvPr id="6148" name="8 Başlık Yer Tutucusu"/>
          <p:cNvSpPr>
            <a:spLocks noGrp="1"/>
          </p:cNvSpPr>
          <p:nvPr>
            <p:ph type="title"/>
          </p:nvPr>
        </p:nvSpPr>
        <p:spPr bwMode="auto">
          <a:xfrm>
            <a:off x="493713" y="739775"/>
            <a:ext cx="8877300" cy="1200150"/>
          </a:xfrm>
          <a:prstGeom prst="rect">
            <a:avLst/>
          </a:prstGeom>
          <a:noFill/>
          <a:ln w="9525">
            <a:noFill/>
            <a:miter lim="800000"/>
            <a:headEnd/>
            <a:tailEnd/>
          </a:ln>
        </p:spPr>
        <p:txBody>
          <a:bodyPr vert="horz" wrap="square" lIns="0" tIns="48335" rIns="0" bIns="0" numCol="1" anchor="b" anchorCtr="0" compatLnSpc="1">
            <a:prstTxWarp prst="textNoShape">
              <a:avLst/>
            </a:prstTxWarp>
          </a:bodyPr>
          <a:lstStyle/>
          <a:p>
            <a:pPr lvl="0"/>
            <a:r>
              <a:rPr lang="tr-TR" smtClean="0"/>
              <a:t>Asıl başlık stili için tıklatın</a:t>
            </a:r>
            <a:endParaRPr lang="en-US" smtClean="0"/>
          </a:p>
        </p:txBody>
      </p:sp>
      <p:sp>
        <p:nvSpPr>
          <p:cNvPr id="6149" name="29 Metin Yer Tutucusu"/>
          <p:cNvSpPr>
            <a:spLocks noGrp="1"/>
          </p:cNvSpPr>
          <p:nvPr>
            <p:ph type="body" idx="1"/>
          </p:nvPr>
        </p:nvSpPr>
        <p:spPr bwMode="auto">
          <a:xfrm>
            <a:off x="493713" y="2032000"/>
            <a:ext cx="8877300" cy="4608513"/>
          </a:xfrm>
          <a:prstGeom prst="rect">
            <a:avLst/>
          </a:prstGeom>
          <a:noFill/>
          <a:ln w="9525">
            <a:noFill/>
            <a:miter lim="800000"/>
            <a:headEnd/>
            <a:tailEnd/>
          </a:ln>
        </p:spPr>
        <p:txBody>
          <a:bodyPr vert="horz" wrap="square" lIns="96670" tIns="48335" rIns="96670" bIns="48335"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93713" y="6673850"/>
            <a:ext cx="2301875" cy="384175"/>
          </a:xfrm>
          <a:prstGeom prst="rect">
            <a:avLst/>
          </a:prstGeom>
        </p:spPr>
        <p:txBody>
          <a:bodyPr vert="horz" lIns="0" tIns="0" rIns="0" bIns="0" anchor="b"/>
          <a:lstStyle>
            <a:lvl1pPr algn="l" defTabSz="966701" eaLnBrk="1" fontAlgn="auto" latinLnBrk="0" hangingPunct="1">
              <a:spcBef>
                <a:spcPts val="0"/>
              </a:spcBef>
              <a:spcAft>
                <a:spcPts val="0"/>
              </a:spcAft>
              <a:defRPr kumimoji="0" sz="1300">
                <a:solidFill>
                  <a:schemeClr val="tx2">
                    <a:shade val="90000"/>
                  </a:schemeClr>
                </a:solidFill>
                <a:latin typeface="+mn-lt"/>
                <a:cs typeface="+mn-cs"/>
              </a:defRPr>
            </a:lvl1pPr>
          </a:lstStyle>
          <a:p>
            <a:pPr>
              <a:defRPr/>
            </a:pPr>
            <a:fld id="{D1C32B90-520F-40E8-91CC-CFC4A260C5C9}" type="datetime1">
              <a:rPr lang="tr-TR"/>
              <a:pPr>
                <a:defRPr/>
              </a:pPr>
              <a:t>27.03.2018</a:t>
            </a:fld>
            <a:endParaRPr lang="tr-TR" dirty="0"/>
          </a:p>
        </p:txBody>
      </p:sp>
      <p:sp>
        <p:nvSpPr>
          <p:cNvPr id="22" name="21 Altbilgi Yer Tutucusu"/>
          <p:cNvSpPr>
            <a:spLocks noGrp="1"/>
          </p:cNvSpPr>
          <p:nvPr>
            <p:ph type="ftr" sz="quarter" idx="3"/>
          </p:nvPr>
        </p:nvSpPr>
        <p:spPr>
          <a:xfrm>
            <a:off x="2876550" y="6673850"/>
            <a:ext cx="3617913" cy="384175"/>
          </a:xfrm>
          <a:prstGeom prst="rect">
            <a:avLst/>
          </a:prstGeom>
        </p:spPr>
        <p:txBody>
          <a:bodyPr vert="horz" lIns="0" tIns="0" rIns="0" bIns="0" anchor="b"/>
          <a:lstStyle>
            <a:lvl1pPr algn="l" defTabSz="966701" eaLnBrk="1" fontAlgn="auto" latinLnBrk="0" hangingPunct="1">
              <a:spcBef>
                <a:spcPts val="0"/>
              </a:spcBef>
              <a:spcAft>
                <a:spcPts val="0"/>
              </a:spcAft>
              <a:defRPr kumimoji="0" sz="1300">
                <a:solidFill>
                  <a:schemeClr val="tx2">
                    <a:shade val="90000"/>
                  </a:schemeClr>
                </a:solidFill>
                <a:latin typeface="+mn-lt"/>
                <a:cs typeface="+mn-cs"/>
              </a:defRPr>
            </a:lvl1pPr>
          </a:lstStyle>
          <a:p>
            <a:pPr>
              <a:defRPr/>
            </a:pPr>
            <a:endParaRPr lang="tr-TR" dirty="0"/>
          </a:p>
        </p:txBody>
      </p:sp>
      <p:sp>
        <p:nvSpPr>
          <p:cNvPr id="18" name="17 Slayt Numarası Yer Tutucusu"/>
          <p:cNvSpPr>
            <a:spLocks noGrp="1"/>
          </p:cNvSpPr>
          <p:nvPr>
            <p:ph type="sldNum" sz="quarter" idx="4"/>
          </p:nvPr>
        </p:nvSpPr>
        <p:spPr>
          <a:xfrm>
            <a:off x="8548688" y="6673850"/>
            <a:ext cx="822325" cy="384175"/>
          </a:xfrm>
          <a:prstGeom prst="rect">
            <a:avLst/>
          </a:prstGeom>
        </p:spPr>
        <p:txBody>
          <a:bodyPr vert="horz" lIns="0" tIns="0" rIns="0" bIns="0" anchor="b"/>
          <a:lstStyle>
            <a:lvl1pPr algn="r" defTabSz="966701" eaLnBrk="1" fontAlgn="auto" latinLnBrk="0" hangingPunct="1">
              <a:spcBef>
                <a:spcPts val="0"/>
              </a:spcBef>
              <a:spcAft>
                <a:spcPts val="0"/>
              </a:spcAft>
              <a:defRPr kumimoji="0" sz="1300">
                <a:solidFill>
                  <a:schemeClr val="tx2">
                    <a:shade val="90000"/>
                  </a:schemeClr>
                </a:solidFill>
                <a:latin typeface="+mn-lt"/>
                <a:cs typeface="+mn-cs"/>
              </a:defRPr>
            </a:lvl1pPr>
          </a:lstStyle>
          <a:p>
            <a:pPr>
              <a:defRPr/>
            </a:pPr>
            <a:fld id="{6A49FA88-F694-4C93-BF18-16E0431D6D5E}" type="slidenum">
              <a:rPr lang="tr-TR"/>
              <a:pPr>
                <a:defRPr/>
              </a:pPr>
              <a:t>‹#›</a:t>
            </a:fld>
            <a:endParaRPr lang="tr-TR" dirty="0"/>
          </a:p>
        </p:txBody>
      </p:sp>
      <p:grpSp>
        <p:nvGrpSpPr>
          <p:cNvPr id="6153" name="1 Grup"/>
          <p:cNvGrpSpPr>
            <a:grpSpLocks/>
          </p:cNvGrpSpPr>
          <p:nvPr/>
        </p:nvGrpSpPr>
        <p:grpSpPr bwMode="auto">
          <a:xfrm>
            <a:off x="-20638" y="212725"/>
            <a:ext cx="9904413" cy="681038"/>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66701" fontAlgn="auto">
                <a:spcBef>
                  <a:spcPts val="0"/>
                </a:spcBef>
                <a:spcAft>
                  <a:spcPts val="0"/>
                </a:spcAft>
                <a:defRPr/>
              </a:pPr>
              <a:endParaRPr lang="en-US" dirty="0">
                <a:latin typeface="+mn-lt"/>
                <a:cs typeface="+mn-cs"/>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66701" fontAlgn="auto">
                <a:spcBef>
                  <a:spcPts val="0"/>
                </a:spcBef>
                <a:spcAft>
                  <a:spcPts val="0"/>
                </a:spcAft>
                <a:defRPr/>
              </a:pPr>
              <a:endParaRPr lang="en-US" dirty="0">
                <a:latin typeface="+mn-lt"/>
                <a:cs typeface="+mn-cs"/>
              </a:endParaRPr>
            </a:p>
          </p:txBody>
        </p:sp>
      </p:grpSp>
      <p:pic>
        <p:nvPicPr>
          <p:cNvPr id="3075" name="Picture 3" descr="C:\Users\win7\Desktop\Resim3.jpg"/>
          <p:cNvPicPr>
            <a:picLocks noChangeAspect="1" noChangeArrowheads="1"/>
          </p:cNvPicPr>
          <p:nvPr userDrawn="1"/>
        </p:nvPicPr>
        <p:blipFill>
          <a:blip r:embed="rId20"/>
          <a:srcRect/>
          <a:stretch>
            <a:fillRect/>
          </a:stretch>
        </p:blipFill>
        <p:spPr bwMode="auto">
          <a:xfrm>
            <a:off x="3139" y="-20638"/>
            <a:ext cx="9861585" cy="7221538"/>
          </a:xfrm>
          <a:prstGeom prst="rect">
            <a:avLst/>
          </a:prstGeom>
          <a:noFill/>
        </p:spPr>
      </p:pic>
    </p:spTree>
  </p:cSld>
  <p:clrMap bg1="lt1" tx1="dk1" bg2="lt2" tx2="dk2" accent1="accent1" accent2="accent2" accent3="accent3" accent4="accent4" accent5="accent5" accent6="accent6" hlink="hlink" folHlink="folHlink"/>
  <p:sldLayoutIdLst>
    <p:sldLayoutId id="2147486682" r:id="rId1"/>
    <p:sldLayoutId id="2147486683" r:id="rId2"/>
    <p:sldLayoutId id="2147486684" r:id="rId3"/>
    <p:sldLayoutId id="2147486685" r:id="rId4"/>
    <p:sldLayoutId id="2147486686" r:id="rId5"/>
    <p:sldLayoutId id="2147486687" r:id="rId6"/>
    <p:sldLayoutId id="2147486688" r:id="rId7"/>
    <p:sldLayoutId id="2147486689" r:id="rId8"/>
    <p:sldLayoutId id="2147486690" r:id="rId9"/>
    <p:sldLayoutId id="2147486691" r:id="rId10"/>
    <p:sldLayoutId id="2147486692" r:id="rId11"/>
    <p:sldLayoutId id="2147486693" r:id="rId12"/>
    <p:sldLayoutId id="2147486695" r:id="rId13"/>
    <p:sldLayoutId id="2147486696" r:id="rId14"/>
    <p:sldLayoutId id="2147486697" r:id="rId15"/>
    <p:sldLayoutId id="2147486698" r:id="rId16"/>
    <p:sldLayoutId id="2147486699" r:id="rId17"/>
    <p:sldLayoutId id="2147486700" r:id="rId18"/>
  </p:sldLayoutIdLst>
  <p:hf hdr="0" dt="0"/>
  <p:txStyles>
    <p:titleStyle>
      <a:lvl1pPr algn="l" rtl="0" eaLnBrk="0" fontAlgn="base" hangingPunct="0">
        <a:spcBef>
          <a:spcPct val="0"/>
        </a:spcBef>
        <a:spcAft>
          <a:spcPct val="0"/>
        </a:spcAft>
        <a:defRPr sz="5300" kern="1200">
          <a:solidFill>
            <a:schemeClr val="tx2"/>
          </a:solidFill>
          <a:latin typeface="+mj-lt"/>
          <a:ea typeface="+mj-ea"/>
          <a:cs typeface="+mj-cs"/>
        </a:defRPr>
      </a:lvl1pPr>
      <a:lvl2pPr algn="l" rtl="0" eaLnBrk="0" fontAlgn="base" hangingPunct="0">
        <a:spcBef>
          <a:spcPct val="0"/>
        </a:spcBef>
        <a:spcAft>
          <a:spcPct val="0"/>
        </a:spcAft>
        <a:defRPr sz="5300">
          <a:solidFill>
            <a:schemeClr val="tx2"/>
          </a:solidFill>
          <a:latin typeface="Calibri" pitchFamily="34" charset="0"/>
        </a:defRPr>
      </a:lvl2pPr>
      <a:lvl3pPr algn="l" rtl="0" eaLnBrk="0" fontAlgn="base" hangingPunct="0">
        <a:spcBef>
          <a:spcPct val="0"/>
        </a:spcBef>
        <a:spcAft>
          <a:spcPct val="0"/>
        </a:spcAft>
        <a:defRPr sz="5300">
          <a:solidFill>
            <a:schemeClr val="tx2"/>
          </a:solidFill>
          <a:latin typeface="Calibri" pitchFamily="34" charset="0"/>
        </a:defRPr>
      </a:lvl3pPr>
      <a:lvl4pPr algn="l" rtl="0" eaLnBrk="0" fontAlgn="base" hangingPunct="0">
        <a:spcBef>
          <a:spcPct val="0"/>
        </a:spcBef>
        <a:spcAft>
          <a:spcPct val="0"/>
        </a:spcAft>
        <a:defRPr sz="5300">
          <a:solidFill>
            <a:schemeClr val="tx2"/>
          </a:solidFill>
          <a:latin typeface="Calibri" pitchFamily="34" charset="0"/>
        </a:defRPr>
      </a:lvl4pPr>
      <a:lvl5pPr algn="l" rtl="0" eaLnBrk="0" fontAlgn="base" hangingPunct="0">
        <a:spcBef>
          <a:spcPct val="0"/>
        </a:spcBef>
        <a:spcAft>
          <a:spcPct val="0"/>
        </a:spcAft>
        <a:defRPr sz="5300">
          <a:solidFill>
            <a:schemeClr val="tx2"/>
          </a:solidFill>
          <a:latin typeface="Calibri" pitchFamily="34" charset="0"/>
        </a:defRPr>
      </a:lvl5pPr>
      <a:lvl6pPr marL="457070" algn="l" rtl="0" fontAlgn="base">
        <a:spcBef>
          <a:spcPct val="0"/>
        </a:spcBef>
        <a:spcAft>
          <a:spcPct val="0"/>
        </a:spcAft>
        <a:defRPr sz="5300">
          <a:solidFill>
            <a:schemeClr val="tx2"/>
          </a:solidFill>
          <a:latin typeface="Calibri" pitchFamily="34" charset="0"/>
        </a:defRPr>
      </a:lvl6pPr>
      <a:lvl7pPr marL="914137" algn="l" rtl="0" fontAlgn="base">
        <a:spcBef>
          <a:spcPct val="0"/>
        </a:spcBef>
        <a:spcAft>
          <a:spcPct val="0"/>
        </a:spcAft>
        <a:defRPr sz="5300">
          <a:solidFill>
            <a:schemeClr val="tx2"/>
          </a:solidFill>
          <a:latin typeface="Calibri" pitchFamily="34" charset="0"/>
        </a:defRPr>
      </a:lvl7pPr>
      <a:lvl8pPr marL="1371206" algn="l" rtl="0" fontAlgn="base">
        <a:spcBef>
          <a:spcPct val="0"/>
        </a:spcBef>
        <a:spcAft>
          <a:spcPct val="0"/>
        </a:spcAft>
        <a:defRPr sz="5300">
          <a:solidFill>
            <a:schemeClr val="tx2"/>
          </a:solidFill>
          <a:latin typeface="Calibri" pitchFamily="34" charset="0"/>
        </a:defRPr>
      </a:lvl8pPr>
      <a:lvl9pPr marL="1828276" algn="l" rtl="0" fontAlgn="base">
        <a:spcBef>
          <a:spcPct val="0"/>
        </a:spcBef>
        <a:spcAft>
          <a:spcPct val="0"/>
        </a:spcAft>
        <a:defRPr sz="5300">
          <a:solidFill>
            <a:schemeClr val="tx2"/>
          </a:solidFill>
          <a:latin typeface="Calibri" pitchFamily="34" charset="0"/>
        </a:defRPr>
      </a:lvl9pPr>
    </p:titleStyle>
    <p:bodyStyle>
      <a:lvl1pPr marL="287338" indent="-287338" algn="l" rtl="0" eaLnBrk="0" fontAlgn="base" hangingPunct="0">
        <a:spcBef>
          <a:spcPct val="20000"/>
        </a:spcBef>
        <a:spcAft>
          <a:spcPct val="0"/>
        </a:spcAft>
        <a:buClr>
          <a:srgbClr val="0BD0D9"/>
        </a:buClr>
        <a:buSzPct val="95000"/>
        <a:buFont typeface="Wingdings 2" pitchFamily="18" charset="2"/>
        <a:buChar char=""/>
        <a:defRPr sz="2700" kern="1200">
          <a:solidFill>
            <a:schemeClr val="tx1"/>
          </a:solidFill>
          <a:latin typeface="+mn-lt"/>
          <a:ea typeface="+mn-ea"/>
          <a:cs typeface="+mn-cs"/>
        </a:defRPr>
      </a:lvl1pPr>
      <a:lvl2pPr marL="674688" indent="-258763" algn="l" rtl="0" eaLnBrk="0" fontAlgn="base" hangingPunct="0">
        <a:spcBef>
          <a:spcPct val="20000"/>
        </a:spcBef>
        <a:spcAft>
          <a:spcPct val="0"/>
        </a:spcAft>
        <a:buClr>
          <a:schemeClr val="accent1"/>
        </a:buClr>
        <a:buSzPct val="85000"/>
        <a:buFont typeface="Wingdings 2" pitchFamily="18" charset="2"/>
        <a:buChar char=""/>
        <a:defRPr sz="2500" kern="1200">
          <a:solidFill>
            <a:schemeClr val="tx1"/>
          </a:solidFill>
          <a:latin typeface="+mn-lt"/>
          <a:ea typeface="+mn-ea"/>
          <a:cs typeface="+mn-cs"/>
        </a:defRPr>
      </a:lvl2pPr>
      <a:lvl3pPr marL="965200" indent="-258763" algn="l" rtl="0" eaLnBrk="0" fontAlgn="base" hangingPunct="0">
        <a:spcBef>
          <a:spcPct val="20000"/>
        </a:spcBef>
        <a:spcAft>
          <a:spcPct val="0"/>
        </a:spcAft>
        <a:buClr>
          <a:schemeClr val="accent2"/>
        </a:buClr>
        <a:buSzPct val="70000"/>
        <a:buFont typeface="Wingdings 2" pitchFamily="18" charset="2"/>
        <a:buChar char=""/>
        <a:defRPr sz="2200" kern="1200">
          <a:solidFill>
            <a:schemeClr val="tx1"/>
          </a:solidFill>
          <a:latin typeface="+mn-lt"/>
          <a:ea typeface="+mn-ea"/>
          <a:cs typeface="+mn-cs"/>
        </a:defRPr>
      </a:lvl3pPr>
      <a:lvl4pPr marL="1254125" indent="-220663" algn="l" rtl="0" eaLnBrk="0" fontAlgn="base" hangingPunct="0">
        <a:spcBef>
          <a:spcPct val="20000"/>
        </a:spcBef>
        <a:spcAft>
          <a:spcPct val="0"/>
        </a:spcAft>
        <a:buClr>
          <a:srgbClr val="0BD0D9"/>
        </a:buClr>
        <a:buSzPct val="65000"/>
        <a:buFont typeface="Wingdings 2" pitchFamily="18" charset="2"/>
        <a:buChar char=""/>
        <a:defRPr sz="2100" kern="1200">
          <a:solidFill>
            <a:schemeClr val="tx1"/>
          </a:solidFill>
          <a:latin typeface="+mn-lt"/>
          <a:ea typeface="+mn-ea"/>
          <a:cs typeface="+mn-cs"/>
        </a:defRPr>
      </a:lvl4pPr>
      <a:lvl5pPr marL="1544638" indent="-220663" algn="l" rtl="0" eaLnBrk="0" fontAlgn="base" hangingPunct="0">
        <a:spcBef>
          <a:spcPct val="20000"/>
        </a:spcBef>
        <a:spcAft>
          <a:spcPct val="0"/>
        </a:spcAft>
        <a:buClr>
          <a:srgbClr val="10CF9B"/>
        </a:buClr>
        <a:buSzPct val="65000"/>
        <a:buFont typeface="Wingdings 2" pitchFamily="18" charset="2"/>
        <a:buChar char=""/>
        <a:defRPr sz="2100" kern="1200">
          <a:solidFill>
            <a:schemeClr val="tx1"/>
          </a:solidFill>
          <a:latin typeface="+mn-lt"/>
          <a:ea typeface="+mn-ea"/>
          <a:cs typeface="+mn-cs"/>
        </a:defRPr>
      </a:lvl5pPr>
      <a:lvl6pPr marL="1836732" indent="-222341" algn="l" rtl="0" eaLnBrk="1" latinLnBrk="0" hangingPunct="1">
        <a:spcBef>
          <a:spcPct val="20000"/>
        </a:spcBef>
        <a:buClr>
          <a:schemeClr val="accent5"/>
        </a:buClr>
        <a:buSzPct val="80000"/>
        <a:buFont typeface="Wingdings 2"/>
        <a:buChar char=""/>
        <a:defRPr kumimoji="0" sz="1900" kern="1200">
          <a:solidFill>
            <a:schemeClr val="tx1"/>
          </a:solidFill>
          <a:latin typeface="+mn-lt"/>
          <a:ea typeface="+mn-ea"/>
          <a:cs typeface="+mn-cs"/>
        </a:defRPr>
      </a:lvl6pPr>
      <a:lvl7pPr marL="2030072" indent="-193340" algn="l" rtl="0" eaLnBrk="1" latinLnBrk="0" hangingPunct="1">
        <a:spcBef>
          <a:spcPct val="20000"/>
        </a:spcBef>
        <a:buClr>
          <a:schemeClr val="accent6"/>
        </a:buClr>
        <a:buSzPct val="80000"/>
        <a:buFont typeface="Wingdings 2"/>
        <a:buChar char=""/>
        <a:defRPr kumimoji="0" sz="1700" kern="1200" baseline="0">
          <a:solidFill>
            <a:schemeClr val="tx1"/>
          </a:solidFill>
          <a:latin typeface="+mn-lt"/>
          <a:ea typeface="+mn-ea"/>
          <a:cs typeface="+mn-cs"/>
        </a:defRPr>
      </a:lvl7pPr>
      <a:lvl8pPr marL="2320081" indent="-193340" algn="l" rtl="0" eaLnBrk="1" latinLnBrk="0" hangingPunct="1">
        <a:spcBef>
          <a:spcPct val="20000"/>
        </a:spcBef>
        <a:buClr>
          <a:schemeClr val="tx2"/>
        </a:buClr>
        <a:buChar char="•"/>
        <a:defRPr kumimoji="0" sz="1700" kern="1200">
          <a:solidFill>
            <a:schemeClr val="tx1"/>
          </a:solidFill>
          <a:latin typeface="+mn-lt"/>
          <a:ea typeface="+mn-ea"/>
          <a:cs typeface="+mn-cs"/>
        </a:defRPr>
      </a:lvl8pPr>
      <a:lvl9pPr marL="2610093" indent="-193340" algn="l" rtl="0" eaLnBrk="1" latinLnBrk="0" hangingPunct="1">
        <a:spcBef>
          <a:spcPct val="20000"/>
        </a:spcBef>
        <a:buClr>
          <a:schemeClr val="tx2"/>
        </a:buClr>
        <a:buFontTx/>
        <a:buChar char="•"/>
        <a:defRPr kumimoji="0" sz="1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83350" algn="l" rtl="0" eaLnBrk="1" latinLnBrk="0" hangingPunct="1">
        <a:defRPr kumimoji="0" kern="1200">
          <a:solidFill>
            <a:schemeClr val="tx1"/>
          </a:solidFill>
          <a:latin typeface="+mn-lt"/>
          <a:ea typeface="+mn-ea"/>
          <a:cs typeface="+mn-cs"/>
        </a:defRPr>
      </a:lvl2pPr>
      <a:lvl3pPr marL="966701" algn="l" rtl="0" eaLnBrk="1" latinLnBrk="0" hangingPunct="1">
        <a:defRPr kumimoji="0" kern="1200">
          <a:solidFill>
            <a:schemeClr val="tx1"/>
          </a:solidFill>
          <a:latin typeface="+mn-lt"/>
          <a:ea typeface="+mn-ea"/>
          <a:cs typeface="+mn-cs"/>
        </a:defRPr>
      </a:lvl3pPr>
      <a:lvl4pPr marL="1450051" algn="l" rtl="0" eaLnBrk="1" latinLnBrk="0" hangingPunct="1">
        <a:defRPr kumimoji="0" kern="1200">
          <a:solidFill>
            <a:schemeClr val="tx1"/>
          </a:solidFill>
          <a:latin typeface="+mn-lt"/>
          <a:ea typeface="+mn-ea"/>
          <a:cs typeface="+mn-cs"/>
        </a:defRPr>
      </a:lvl4pPr>
      <a:lvl5pPr marL="1933401" algn="l" rtl="0" eaLnBrk="1" latinLnBrk="0" hangingPunct="1">
        <a:defRPr kumimoji="0" kern="1200">
          <a:solidFill>
            <a:schemeClr val="tx1"/>
          </a:solidFill>
          <a:latin typeface="+mn-lt"/>
          <a:ea typeface="+mn-ea"/>
          <a:cs typeface="+mn-cs"/>
        </a:defRPr>
      </a:lvl5pPr>
      <a:lvl6pPr marL="2416751" algn="l" rtl="0" eaLnBrk="1" latinLnBrk="0" hangingPunct="1">
        <a:defRPr kumimoji="0" kern="1200">
          <a:solidFill>
            <a:schemeClr val="tx1"/>
          </a:solidFill>
          <a:latin typeface="+mn-lt"/>
          <a:ea typeface="+mn-ea"/>
          <a:cs typeface="+mn-cs"/>
        </a:defRPr>
      </a:lvl6pPr>
      <a:lvl7pPr marL="2900103" algn="l" rtl="0" eaLnBrk="1" latinLnBrk="0" hangingPunct="1">
        <a:defRPr kumimoji="0" kern="1200">
          <a:solidFill>
            <a:schemeClr val="tx1"/>
          </a:solidFill>
          <a:latin typeface="+mn-lt"/>
          <a:ea typeface="+mn-ea"/>
          <a:cs typeface="+mn-cs"/>
        </a:defRPr>
      </a:lvl7pPr>
      <a:lvl8pPr marL="3383453" algn="l" rtl="0" eaLnBrk="1" latinLnBrk="0" hangingPunct="1">
        <a:defRPr kumimoji="0" kern="1200">
          <a:solidFill>
            <a:schemeClr val="tx1"/>
          </a:solidFill>
          <a:latin typeface="+mn-lt"/>
          <a:ea typeface="+mn-ea"/>
          <a:cs typeface="+mn-cs"/>
        </a:defRPr>
      </a:lvl8pPr>
      <a:lvl9pPr marL="386680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jpeg"/><Relationship Id="rId7" Type="http://schemas.openxmlformats.org/officeDocument/2006/relationships/diagramQuickStyle" Target="../diagrams/quickStyle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QuickStyle" Target="../diagrams/quickStyle2.xml"/><Relationship Id="rId5" Type="http://schemas.openxmlformats.org/officeDocument/2006/relationships/diagramData" Target="../diagrams/data1.xml"/><Relationship Id="rId10" Type="http://schemas.openxmlformats.org/officeDocument/2006/relationships/diagramLayout" Target="../diagrams/layout2.xml"/><Relationship Id="rId4" Type="http://schemas.openxmlformats.org/officeDocument/2006/relationships/image" Target="../media/image14.jpeg"/><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ctrTitle"/>
          </p:nvPr>
        </p:nvSpPr>
        <p:spPr>
          <a:xfrm>
            <a:off x="1289024" y="2743194"/>
            <a:ext cx="7205680" cy="3143272"/>
          </a:xfrm>
        </p:spPr>
        <p:txBody>
          <a:bodyPr>
            <a:normAutofit fontScale="90000"/>
          </a:bodyPr>
          <a:lstStyle/>
          <a:p>
            <a:pPr algn="ctr" eaLnBrk="1" hangingPunct="1">
              <a:defRPr/>
            </a:pPr>
            <a:r>
              <a:rPr lang="tr-TR" b="1" dirty="0" smtClean="0">
                <a:solidFill>
                  <a:schemeClr val="bg1"/>
                </a:solidFill>
                <a:effectLst>
                  <a:outerShdw blurRad="38100" dist="38100" dir="2700000" algn="tl">
                    <a:srgbClr val="000000">
                      <a:alpha val="43137"/>
                    </a:srgbClr>
                  </a:outerShdw>
                </a:effectLst>
                <a:latin typeface="Arial" charset="0"/>
              </a:rPr>
              <a:t>T.C.</a:t>
            </a:r>
            <a:br>
              <a:rPr lang="tr-TR" b="1" dirty="0" smtClean="0">
                <a:solidFill>
                  <a:schemeClr val="bg1"/>
                </a:solidFill>
                <a:effectLst>
                  <a:outerShdw blurRad="38100" dist="38100" dir="2700000" algn="tl">
                    <a:srgbClr val="000000">
                      <a:alpha val="43137"/>
                    </a:srgbClr>
                  </a:outerShdw>
                </a:effectLst>
                <a:latin typeface="Arial" charset="0"/>
              </a:rPr>
            </a:br>
            <a:r>
              <a:rPr lang="tr-TR" b="1" dirty="0" smtClean="0">
                <a:solidFill>
                  <a:schemeClr val="bg1"/>
                </a:solidFill>
                <a:effectLst>
                  <a:outerShdw blurRad="38100" dist="38100" dir="2700000" algn="tl">
                    <a:srgbClr val="000000">
                      <a:alpha val="43137"/>
                    </a:srgbClr>
                  </a:outerShdw>
                </a:effectLst>
                <a:latin typeface="Arial" charset="0"/>
              </a:rPr>
              <a:t>KARESİ KAYMAKAMLIĞI</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tr-TR" b="1" dirty="0" smtClean="0">
                <a:solidFill>
                  <a:schemeClr val="bg1"/>
                </a:solidFill>
                <a:effectLst>
                  <a:outerShdw blurRad="38100" dist="38100" dir="2700000" algn="tl">
                    <a:srgbClr val="000000">
                      <a:alpha val="43137"/>
                    </a:srgbClr>
                  </a:outerShdw>
                </a:effectLst>
              </a:rPr>
              <a:t>İlçe Milli Eğitim Müdürlüğü</a:t>
            </a:r>
            <a:br>
              <a:rPr lang="tr-TR" b="1" dirty="0" smtClean="0">
                <a:solidFill>
                  <a:schemeClr val="bg1"/>
                </a:solidFill>
                <a:effectLst>
                  <a:outerShdw blurRad="38100" dist="38100" dir="2700000" algn="tl">
                    <a:srgbClr val="000000">
                      <a:alpha val="43137"/>
                    </a:srgbClr>
                  </a:outerShdw>
                </a:effectLst>
              </a:rPr>
            </a:br>
            <a:r>
              <a:rPr lang="tr-TR" b="1" dirty="0" smtClean="0">
                <a:solidFill>
                  <a:schemeClr val="bg1"/>
                </a:solidFill>
                <a:effectLst>
                  <a:outerShdw blurRad="38100" dist="38100" dir="2700000" algn="tl">
                    <a:srgbClr val="000000">
                      <a:alpha val="43137"/>
                    </a:srgbClr>
                  </a:outerShdw>
                </a:effectLst>
              </a:rPr>
              <a:t/>
            </a:r>
            <a:br>
              <a:rPr lang="tr-TR" b="1" dirty="0" smtClean="0">
                <a:solidFill>
                  <a:schemeClr val="bg1"/>
                </a:solidFill>
                <a:effectLst>
                  <a:outerShdw blurRad="38100" dist="38100" dir="2700000" algn="tl">
                    <a:srgbClr val="000000">
                      <a:alpha val="43137"/>
                    </a:srgbClr>
                  </a:outerShdw>
                </a:effectLst>
              </a:rPr>
            </a:br>
            <a:r>
              <a:rPr lang="tr-TR" b="1" dirty="0" smtClean="0">
                <a:solidFill>
                  <a:schemeClr val="bg1"/>
                </a:solidFill>
                <a:effectLst>
                  <a:outerShdw blurRad="38100" dist="38100" dir="2700000" algn="tl">
                    <a:srgbClr val="000000">
                      <a:alpha val="43137"/>
                    </a:srgbClr>
                  </a:outerShdw>
                </a:effectLst>
              </a:rPr>
              <a:t>2017-2018 EĞİTİM ÖĞRETİM YILI</a:t>
            </a:r>
            <a:br>
              <a:rPr lang="tr-TR" b="1" dirty="0" smtClean="0">
                <a:solidFill>
                  <a:schemeClr val="bg1"/>
                </a:solidFill>
                <a:effectLst>
                  <a:outerShdw blurRad="38100" dist="38100" dir="2700000" algn="tl">
                    <a:srgbClr val="000000">
                      <a:alpha val="43137"/>
                    </a:srgbClr>
                  </a:outerShdw>
                </a:effectLst>
              </a:rPr>
            </a:br>
            <a:r>
              <a:rPr lang="tr-TR" sz="6700" b="1" dirty="0" smtClean="0">
                <a:solidFill>
                  <a:schemeClr val="bg1"/>
                </a:solidFill>
                <a:effectLst>
                  <a:outerShdw blurRad="38100" dist="38100" dir="2700000" algn="tl">
                    <a:srgbClr val="000000">
                      <a:alpha val="43137"/>
                    </a:srgbClr>
                  </a:outerShdw>
                </a:effectLst>
              </a:rPr>
              <a:t>Brifing DOSYASI</a:t>
            </a:r>
            <a:endParaRPr lang="tr-TR" b="1" dirty="0" smtClean="0">
              <a:solidFill>
                <a:schemeClr val="bg1"/>
              </a:solidFill>
              <a:effectLst>
                <a:outerShdw blurRad="38100" dist="38100" dir="2700000" algn="tl">
                  <a:srgbClr val="000000">
                    <a:alpha val="43137"/>
                  </a:srgbClr>
                </a:outerShdw>
              </a:effectLst>
            </a:endParaRPr>
          </a:p>
        </p:txBody>
      </p:sp>
      <p:sp>
        <p:nvSpPr>
          <p:cNvPr id="2" name="Altbilgi Yer Tutucusu 1"/>
          <p:cNvSpPr>
            <a:spLocks noGrp="1"/>
          </p:cNvSpPr>
          <p:nvPr>
            <p:ph type="ftr" sz="quarter" idx="4294967295"/>
          </p:nvPr>
        </p:nvSpPr>
        <p:spPr/>
        <p:txBody>
          <a:bodyPr/>
          <a:lstStyle/>
          <a:p>
            <a:pPr>
              <a:defRPr/>
            </a:pPr>
            <a:endParaRPr lang="tr-TR" dirty="0"/>
          </a:p>
        </p:txBody>
      </p:sp>
      <p:sp>
        <p:nvSpPr>
          <p:cNvPr id="4" name="Slayt Numarası Yer Tutucusu 3"/>
          <p:cNvSpPr>
            <a:spLocks noGrp="1"/>
          </p:cNvSpPr>
          <p:nvPr>
            <p:ph type="sldNum" sz="quarter" idx="11"/>
          </p:nvPr>
        </p:nvSpPr>
        <p:spPr/>
        <p:txBody>
          <a:bodyPr/>
          <a:lstStyle/>
          <a:p>
            <a:pPr>
              <a:defRPr/>
            </a:pPr>
            <a:fld id="{281253E9-19C1-4B0E-8C91-A7FBD08C036F}" type="slidenum">
              <a:rPr lang="tr-TR"/>
              <a:pPr>
                <a:defRPr/>
              </a:pPr>
              <a:t>1</a:t>
            </a:fld>
            <a:endParaRPr lang="tr-TR" dirty="0"/>
          </a:p>
        </p:txBody>
      </p:sp>
      <p:pic>
        <p:nvPicPr>
          <p:cNvPr id="4100" name="Picture 4" descr="D:\Selçuk DOĞAN\KARESİ\JPGLER\KARESİ KAYMAKAMLIĞI.png"/>
          <p:cNvPicPr>
            <a:picLocks noChangeAspect="1" noChangeArrowheads="1"/>
          </p:cNvPicPr>
          <p:nvPr/>
        </p:nvPicPr>
        <p:blipFill>
          <a:blip r:embed="rId3"/>
          <a:srcRect/>
          <a:stretch>
            <a:fillRect/>
          </a:stretch>
        </p:blipFill>
        <p:spPr bwMode="auto">
          <a:xfrm>
            <a:off x="360330" y="242864"/>
            <a:ext cx="1714512" cy="1714512"/>
          </a:xfrm>
          <a:prstGeom prst="rect">
            <a:avLst/>
          </a:prstGeom>
          <a:ln>
            <a:noFill/>
          </a:ln>
          <a:effectLst>
            <a:outerShdw blurRad="190500" algn="tl" rotWithShape="0">
              <a:srgbClr val="000000">
                <a:alpha val="70000"/>
              </a:srgbClr>
            </a:outerShdw>
          </a:effectLst>
        </p:spPr>
      </p:pic>
      <p:pic>
        <p:nvPicPr>
          <p:cNvPr id="3" name="Picture 2" descr="G:\Selçuk DOĞAN\KARESİ\JPGLER\KARESİ İLÇE MEM(yuvarlak).png"/>
          <p:cNvPicPr>
            <a:picLocks noChangeAspect="1" noChangeArrowheads="1"/>
          </p:cNvPicPr>
          <p:nvPr/>
        </p:nvPicPr>
        <p:blipFill>
          <a:blip r:embed="rId4" cstate="print"/>
          <a:srcRect/>
          <a:stretch>
            <a:fillRect/>
          </a:stretch>
        </p:blipFill>
        <p:spPr bwMode="auto">
          <a:xfrm>
            <a:off x="7504130" y="314302"/>
            <a:ext cx="1739434" cy="168910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10</a:t>
            </a:fld>
            <a:endParaRPr lang="tr-TR" dirty="0"/>
          </a:p>
        </p:txBody>
      </p:sp>
      <p:graphicFrame>
        <p:nvGraphicFramePr>
          <p:cNvPr id="5" name="4 Tablo"/>
          <p:cNvGraphicFramePr>
            <a:graphicFrameLocks noGrp="1"/>
          </p:cNvGraphicFramePr>
          <p:nvPr/>
        </p:nvGraphicFramePr>
        <p:xfrm>
          <a:off x="1072615" y="1814500"/>
          <a:ext cx="7360209" cy="3263730"/>
        </p:xfrm>
        <a:graphic>
          <a:graphicData uri="http://schemas.openxmlformats.org/drawingml/2006/table">
            <a:tbl>
              <a:tblPr firstRow="1" bandRow="1">
                <a:tableStyleId>{5C22544A-7EE6-4342-B048-85BDC9FD1C3A}</a:tableStyleId>
              </a:tblPr>
              <a:tblGrid>
                <a:gridCol w="2453403"/>
                <a:gridCol w="2453403"/>
                <a:gridCol w="2453403"/>
              </a:tblGrid>
              <a:tr h="543955">
                <a:tc>
                  <a:txBody>
                    <a:bodyPr/>
                    <a:lstStyle/>
                    <a:p>
                      <a:r>
                        <a:rPr lang="tr-TR" dirty="0" smtClean="0"/>
                        <a:t>Okul</a:t>
                      </a:r>
                      <a:r>
                        <a:rPr lang="tr-TR" baseline="0" dirty="0" smtClean="0"/>
                        <a:t> Türü</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2016-2017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2017-2018</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955">
                <a:tc>
                  <a:txBody>
                    <a:bodyPr/>
                    <a:lstStyle/>
                    <a:p>
                      <a:r>
                        <a:rPr lang="tr-TR" dirty="0" smtClean="0"/>
                        <a:t>Okul</a:t>
                      </a:r>
                      <a:r>
                        <a:rPr lang="tr-TR" baseline="0" dirty="0" smtClean="0"/>
                        <a:t> Öncesi</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dirty="0" smtClean="0"/>
                        <a:t>3.267</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kumimoji="0" lang="tr-TR" b="1" kern="1200" dirty="0">
                          <a:solidFill>
                            <a:schemeClr val="dk1"/>
                          </a:solidFill>
                          <a:latin typeface="+mn-lt"/>
                          <a:ea typeface="+mn-ea"/>
                          <a:cs typeface="+mn-cs"/>
                        </a:rPr>
                        <a:t>4.091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955">
                <a:tc>
                  <a:txBody>
                    <a:bodyPr/>
                    <a:lstStyle/>
                    <a:p>
                      <a:r>
                        <a:rPr lang="tr-TR" dirty="0" smtClean="0"/>
                        <a:t>İlkokul</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dirty="0" smtClean="0"/>
                        <a:t>9.139</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kumimoji="0" lang="tr-TR" b="1" kern="1200" dirty="0">
                          <a:solidFill>
                            <a:schemeClr val="dk1"/>
                          </a:solidFill>
                          <a:latin typeface="+mn-lt"/>
                          <a:ea typeface="+mn-ea"/>
                          <a:cs typeface="+mn-cs"/>
                        </a:rPr>
                        <a:t>9.352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955">
                <a:tc>
                  <a:txBody>
                    <a:bodyPr/>
                    <a:lstStyle/>
                    <a:p>
                      <a:r>
                        <a:rPr lang="tr-TR" dirty="0" smtClean="0"/>
                        <a:t>Ortaokul</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dirty="0" smtClean="0"/>
                        <a:t>9.588</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kumimoji="0" lang="tr-TR" b="1" kern="1200" dirty="0">
                          <a:solidFill>
                            <a:schemeClr val="dk1"/>
                          </a:solidFill>
                          <a:latin typeface="+mn-lt"/>
                          <a:ea typeface="+mn-ea"/>
                          <a:cs typeface="+mn-cs"/>
                        </a:rPr>
                        <a:t>9.532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955">
                <a:tc>
                  <a:txBody>
                    <a:bodyPr/>
                    <a:lstStyle/>
                    <a:p>
                      <a:r>
                        <a:rPr lang="tr-TR" dirty="0" smtClean="0"/>
                        <a:t>Ortaöğretim</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dirty="0" smtClean="0"/>
                        <a:t>11.438</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kumimoji="0" lang="tr-TR" b="1" kern="1200" dirty="0">
                          <a:solidFill>
                            <a:schemeClr val="dk1"/>
                          </a:solidFill>
                          <a:latin typeface="+mn-lt"/>
                          <a:ea typeface="+mn-ea"/>
                          <a:cs typeface="+mn-cs"/>
                        </a:rPr>
                        <a:t>11.633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955">
                <a:tc>
                  <a:txBody>
                    <a:bodyPr/>
                    <a:lstStyle/>
                    <a:p>
                      <a:r>
                        <a:rPr lang="tr-TR" b="1" dirty="0" smtClean="0"/>
                        <a:t>TOPLAM</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b="1" dirty="0" smtClean="0"/>
                        <a:t>33.432</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kumimoji="0" lang="tr-TR" b="1" kern="1200" dirty="0" smtClean="0">
                          <a:solidFill>
                            <a:schemeClr val="dk1"/>
                          </a:solidFill>
                          <a:latin typeface="+mn-lt"/>
                          <a:ea typeface="+mn-ea"/>
                          <a:cs typeface="+mn-cs"/>
                        </a:rPr>
                        <a:t>34.608</a:t>
                      </a:r>
                      <a:endParaRPr kumimoji="0" lang="tr-TR" b="1" kern="1200" dirty="0">
                        <a:solidFill>
                          <a:schemeClr val="dk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7" name="6 Dikdörtgen"/>
          <p:cNvSpPr/>
          <p:nvPr/>
        </p:nvSpPr>
        <p:spPr>
          <a:xfrm>
            <a:off x="0" y="957244"/>
            <a:ext cx="9864725" cy="52322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b">
              <a:defRPr/>
            </a:pPr>
            <a:r>
              <a:rPr lang="tr-TR" sz="2800" b="1" dirty="0" smtClean="0">
                <a:solidFill>
                  <a:schemeClr val="accent1"/>
                </a:solidFill>
              </a:rPr>
              <a:t>ÖĞRENCİ SAYILARI</a:t>
            </a:r>
            <a:endParaRPr lang="tr-TR" sz="2800" b="1" dirty="0">
              <a:solidFill>
                <a:schemeClr val="accent1"/>
              </a:solidFill>
            </a:endParaRPr>
          </a:p>
        </p:txBody>
      </p:sp>
      <p:sp>
        <p:nvSpPr>
          <p:cNvPr id="8" name="7 Dikdörtgen"/>
          <p:cNvSpPr/>
          <p:nvPr/>
        </p:nvSpPr>
        <p:spPr>
          <a:xfrm>
            <a:off x="360330" y="5600714"/>
            <a:ext cx="9072626" cy="600164"/>
          </a:xfrm>
          <a:prstGeom prst="rect">
            <a:avLst/>
          </a:prstGeom>
        </p:spPr>
        <p:txBody>
          <a:bodyPr wrap="square">
            <a:spAutoFit/>
          </a:bodyPr>
          <a:lstStyle/>
          <a:p>
            <a:r>
              <a:rPr lang="tr-TR" sz="1100" b="1" dirty="0" smtClean="0">
                <a:solidFill>
                  <a:srgbClr val="000000"/>
                </a:solidFill>
              </a:rPr>
              <a:t>NOT:</a:t>
            </a:r>
          </a:p>
          <a:p>
            <a:r>
              <a:rPr lang="tr-TR" sz="1100" dirty="0" smtClean="0">
                <a:solidFill>
                  <a:srgbClr val="000000"/>
                </a:solidFill>
              </a:rPr>
              <a:t>-2016-2017 Eğitim Öğretim yılına ait sayısal veriler Milli Eğitim Bakanlığının 01.10.2016 tarihli MEİS modülü bilgilerinden derlenmiştir. </a:t>
            </a:r>
          </a:p>
          <a:p>
            <a:r>
              <a:rPr lang="tr-TR" sz="1100" dirty="0" smtClean="0">
                <a:solidFill>
                  <a:srgbClr val="000000"/>
                </a:solidFill>
              </a:rPr>
              <a:t>-2017-2018 Eğitim Öğretim yılına ait sayısal veriler Milli Eğitim Bakanlığının 22.01.2018 tarihli MEİS modülü bilgilerinden derlenmiştir</a:t>
            </a:r>
            <a:endParaRPr lang="tr-TR"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11</a:t>
            </a:fld>
            <a:endParaRPr lang="tr-TR" dirty="0"/>
          </a:p>
        </p:txBody>
      </p:sp>
      <p:sp>
        <p:nvSpPr>
          <p:cNvPr id="7" name="6 Dikdörtgen"/>
          <p:cNvSpPr/>
          <p:nvPr/>
        </p:nvSpPr>
        <p:spPr>
          <a:xfrm>
            <a:off x="0" y="957244"/>
            <a:ext cx="9864725" cy="369332"/>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lgn="ctr" defTabSz="914400" fontAlgn="ctr">
              <a:defRPr/>
            </a:pPr>
            <a:r>
              <a:rPr lang="tr-TR" sz="1800" b="1" smtClean="0">
                <a:solidFill>
                  <a:schemeClr val="accent1"/>
                </a:solidFill>
              </a:rPr>
              <a:t>2017-2018 </a:t>
            </a:r>
            <a:r>
              <a:rPr lang="tr-TR" sz="1800" b="1" dirty="0" smtClean="0">
                <a:solidFill>
                  <a:schemeClr val="accent1"/>
                </a:solidFill>
              </a:rPr>
              <a:t>ÖRGÜN EĞİTİM KADEMELERİ ÖĞRENCİ VE ÖĞRETMEN TABLOSU</a:t>
            </a:r>
            <a:endParaRPr lang="tr-TR" sz="1800" b="1" dirty="0">
              <a:solidFill>
                <a:schemeClr val="accent1"/>
              </a:solidFill>
            </a:endParaRPr>
          </a:p>
        </p:txBody>
      </p:sp>
      <p:sp>
        <p:nvSpPr>
          <p:cNvPr id="9" name="8 Dikdörtgen"/>
          <p:cNvSpPr/>
          <p:nvPr/>
        </p:nvSpPr>
        <p:spPr>
          <a:xfrm>
            <a:off x="217455" y="4100516"/>
            <a:ext cx="9501254" cy="1323439"/>
          </a:xfrm>
          <a:prstGeom prst="rect">
            <a:avLst/>
          </a:prstGeom>
        </p:spPr>
        <p:txBody>
          <a:bodyPr wrap="square">
            <a:spAutoFit/>
          </a:bodyPr>
          <a:lstStyle/>
          <a:p>
            <a:pPr fontAlgn="ctr"/>
            <a:r>
              <a:rPr lang="tr-TR" sz="1000" b="1" dirty="0" smtClean="0">
                <a:solidFill>
                  <a:srgbClr val="000000"/>
                </a:solidFill>
              </a:rPr>
              <a:t>NOT:</a:t>
            </a:r>
          </a:p>
          <a:p>
            <a:pPr marL="457200" indent="-457200" fontAlgn="ctr"/>
            <a:r>
              <a:rPr lang="tr-TR" sz="1000" dirty="0" smtClean="0">
                <a:solidFill>
                  <a:srgbClr val="000000"/>
                </a:solidFill>
              </a:rPr>
              <a:t>1. Sayısal veriler 22.01.2018 tarihli Milli Eğitim Bakanlığı MEİS Modülü verileridir 2017 yılı çağ nüfusları TÜİK verileridir</a:t>
            </a:r>
          </a:p>
          <a:p>
            <a:pPr marL="457200" indent="-457200" fontAlgn="ctr"/>
            <a:r>
              <a:rPr lang="tr-TR" sz="1000" dirty="0" smtClean="0">
                <a:solidFill>
                  <a:srgbClr val="000000"/>
                </a:solidFill>
              </a:rPr>
              <a:t>2. Resmi + Özel tüm eğitim kademelerini kapsar</a:t>
            </a:r>
          </a:p>
          <a:p>
            <a:pPr marL="457200" indent="-457200" fontAlgn="ctr"/>
            <a:r>
              <a:rPr lang="tr-TR" sz="1000" dirty="0" smtClean="0">
                <a:solidFill>
                  <a:srgbClr val="000000"/>
                </a:solidFill>
              </a:rPr>
              <a:t>3. Okul Öncesi Eğitimde Derslik Sayıları Anasınıfı olarak Kullanılan derslik sayıları verileridir.</a:t>
            </a:r>
          </a:p>
          <a:p>
            <a:pPr marL="457200" indent="-457200" fontAlgn="ctr"/>
            <a:r>
              <a:rPr lang="tr-TR" sz="1000" dirty="0" smtClean="0">
                <a:solidFill>
                  <a:srgbClr val="000000"/>
                </a:solidFill>
              </a:rPr>
              <a:t>4. Okul Öncesinde Okul Sayılarında Sadece Müstakil Resmi + Özel Anaokulları gösterilmiştir. </a:t>
            </a:r>
          </a:p>
          <a:p>
            <a:pPr marL="457200" indent="-457200" fontAlgn="ctr"/>
            <a:r>
              <a:rPr lang="tr-TR" sz="1000" dirty="0" smtClean="0">
                <a:solidFill>
                  <a:srgbClr val="000000"/>
                </a:solidFill>
              </a:rPr>
              <a:t>5. Okul öncesi okullaşma oranı 3-5 yaş, ilkokul okullaşma oranı 6-9 yaş, ortaokul okullaşma oranı 10-13 yaş ve ortaöğretim okullaşma oranı 14-17 yaş TUİK verileri</a:t>
            </a:r>
          </a:p>
          <a:p>
            <a:pPr marL="457200" indent="-457200" fontAlgn="ctr"/>
            <a:r>
              <a:rPr lang="tr-TR" sz="1000" dirty="0" smtClean="0">
                <a:solidFill>
                  <a:srgbClr val="000000"/>
                </a:solidFill>
              </a:rPr>
              <a:t>dikkate alınarak  hesaplanmıştır.</a:t>
            </a:r>
          </a:p>
          <a:p>
            <a:pPr marL="457200" indent="-457200" fontAlgn="ctr"/>
            <a:r>
              <a:rPr lang="tr-TR" sz="1000" dirty="0" smtClean="0">
                <a:solidFill>
                  <a:srgbClr val="000000"/>
                </a:solidFill>
              </a:rPr>
              <a:t>6. Öğretmen sayısına okul idareci sayıları dahil edilmiştir. </a:t>
            </a:r>
            <a:endParaRPr lang="tr-TR" sz="1000" dirty="0">
              <a:solidFill>
                <a:srgbClr val="000000"/>
              </a:solidFill>
            </a:endParaRPr>
          </a:p>
        </p:txBody>
      </p:sp>
      <p:graphicFrame>
        <p:nvGraphicFramePr>
          <p:cNvPr id="10" name="9 Tablo"/>
          <p:cNvGraphicFramePr>
            <a:graphicFrameLocks noGrp="1"/>
          </p:cNvGraphicFramePr>
          <p:nvPr/>
        </p:nvGraphicFramePr>
        <p:xfrm>
          <a:off x="74578" y="1671624"/>
          <a:ext cx="9721890" cy="2192270"/>
        </p:xfrm>
        <a:graphic>
          <a:graphicData uri="http://schemas.openxmlformats.org/drawingml/2006/table">
            <a:tbl>
              <a:tblPr/>
              <a:tblGrid>
                <a:gridCol w="828000"/>
                <a:gridCol w="462219"/>
                <a:gridCol w="425967"/>
                <a:gridCol w="410863"/>
                <a:gridCol w="435031"/>
                <a:gridCol w="435031"/>
                <a:gridCol w="435031"/>
                <a:gridCol w="462219"/>
                <a:gridCol w="462219"/>
                <a:gridCol w="462219"/>
                <a:gridCol w="643483"/>
                <a:gridCol w="643483"/>
                <a:gridCol w="592125"/>
                <a:gridCol w="504000"/>
                <a:gridCol w="504000"/>
                <a:gridCol w="504000"/>
                <a:gridCol w="504000"/>
                <a:gridCol w="504000"/>
                <a:gridCol w="504000"/>
              </a:tblGrid>
              <a:tr h="747864">
                <a:tc rowSpan="2">
                  <a:txBody>
                    <a:bodyPr/>
                    <a:lstStyle/>
                    <a:p>
                      <a:pPr algn="ctr" rtl="0" fontAlgn="ctr"/>
                      <a:r>
                        <a:rPr lang="tr-TR" sz="1000" b="1" i="0" u="none" strike="noStrike" dirty="0">
                          <a:solidFill>
                            <a:schemeClr val="bg1"/>
                          </a:solidFill>
                          <a:latin typeface="Calibri"/>
                        </a:rPr>
                        <a:t>Öğretim </a:t>
                      </a:r>
                      <a:endParaRPr lang="tr-TR" sz="1000" b="1" i="0" u="none" strike="noStrike" dirty="0" smtClean="0">
                        <a:solidFill>
                          <a:schemeClr val="bg1"/>
                        </a:solidFill>
                        <a:latin typeface="Calibri"/>
                      </a:endParaRPr>
                    </a:p>
                    <a:p>
                      <a:pPr algn="ctr" rtl="0" fontAlgn="ctr"/>
                      <a:r>
                        <a:rPr lang="tr-TR" sz="1000" b="1" i="0" u="none" strike="noStrike" dirty="0" smtClean="0">
                          <a:solidFill>
                            <a:schemeClr val="bg1"/>
                          </a:solidFill>
                          <a:latin typeface="Calibri"/>
                        </a:rPr>
                        <a:t>Kademesi</a:t>
                      </a:r>
                      <a:endParaRPr lang="tr-TR" sz="1000" b="1" i="0" u="none" strike="noStrike" dirty="0">
                        <a:solidFill>
                          <a:schemeClr val="bg1"/>
                        </a:solidFill>
                        <a:latin typeface="Calibri"/>
                      </a:endParaRP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rtl="0" fontAlgn="ctr"/>
                      <a:r>
                        <a:rPr lang="tr-TR" sz="1000" b="1" i="0" u="none" strike="noStrike" dirty="0" smtClean="0">
                          <a:solidFill>
                            <a:schemeClr val="bg1"/>
                          </a:solidFill>
                          <a:latin typeface="Calibri"/>
                        </a:rPr>
                        <a:t>Okul</a:t>
                      </a:r>
                    </a:p>
                    <a:p>
                      <a:pPr algn="ctr" rtl="0" fontAlgn="ctr"/>
                      <a:r>
                        <a:rPr lang="tr-TR" sz="1000" b="1" i="0" u="none" strike="noStrike" dirty="0" smtClean="0">
                          <a:solidFill>
                            <a:schemeClr val="bg1"/>
                          </a:solidFill>
                          <a:latin typeface="Calibri"/>
                        </a:rPr>
                        <a:t>Sayısı</a:t>
                      </a:r>
                      <a:endParaRPr lang="tr-TR" sz="1000" b="1" i="0" u="none" strike="noStrike" dirty="0">
                        <a:solidFill>
                          <a:schemeClr val="bg1"/>
                        </a:solidFill>
                        <a:latin typeface="Calibri"/>
                      </a:endParaRP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rtl="0" fontAlgn="ctr"/>
                      <a:r>
                        <a:rPr lang="tr-TR" sz="1000" b="1" i="0" u="none" strike="noStrike" dirty="0">
                          <a:solidFill>
                            <a:schemeClr val="bg1"/>
                          </a:solidFill>
                          <a:latin typeface="Calibri"/>
                        </a:rPr>
                        <a:t>Derslik Sayısı</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rtl="0" fontAlgn="ctr"/>
                      <a:r>
                        <a:rPr lang="tr-TR" sz="1000" b="1" i="0" u="none" strike="noStrike" dirty="0">
                          <a:solidFill>
                            <a:schemeClr val="bg1"/>
                          </a:solidFill>
                          <a:latin typeface="Calibri"/>
                        </a:rPr>
                        <a:t>Şube Sayısı</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gridSpan="3">
                  <a:txBody>
                    <a:bodyPr/>
                    <a:lstStyle/>
                    <a:p>
                      <a:pPr algn="ctr" rtl="0" fontAlgn="ctr"/>
                      <a:r>
                        <a:rPr lang="tr-TR" sz="1000" b="1" i="0" u="none" strike="noStrike" dirty="0">
                          <a:solidFill>
                            <a:schemeClr val="bg1"/>
                          </a:solidFill>
                          <a:latin typeface="Calibri"/>
                        </a:rPr>
                        <a:t>Öğrenci Sayısı</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gridSpan="3">
                  <a:txBody>
                    <a:bodyPr/>
                    <a:lstStyle/>
                    <a:p>
                      <a:pPr algn="ctr" rtl="0" fontAlgn="ctr"/>
                      <a:r>
                        <a:rPr lang="tr-TR" sz="1000" b="1" i="0" u="none" strike="noStrike" dirty="0">
                          <a:solidFill>
                            <a:schemeClr val="bg1"/>
                          </a:solidFill>
                          <a:latin typeface="Calibri"/>
                        </a:rPr>
                        <a:t>Öğretmen </a:t>
                      </a:r>
                      <a:r>
                        <a:rPr lang="tr-TR" sz="1000" b="1" i="0" u="none" strike="noStrike" dirty="0" smtClean="0">
                          <a:solidFill>
                            <a:schemeClr val="bg1"/>
                          </a:solidFill>
                          <a:latin typeface="Calibri"/>
                        </a:rPr>
                        <a:t>Sayısı</a:t>
                      </a:r>
                      <a:endParaRPr lang="tr-TR" sz="1000" b="1" i="0" u="none" strike="noStrike" dirty="0">
                        <a:solidFill>
                          <a:schemeClr val="bg1"/>
                        </a:solidFill>
                        <a:latin typeface="Calibri"/>
                      </a:endParaRP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rowSpan="2">
                  <a:txBody>
                    <a:bodyPr/>
                    <a:lstStyle/>
                    <a:p>
                      <a:pPr algn="ctr" rtl="0" fontAlgn="ctr"/>
                      <a:r>
                        <a:rPr lang="tr-TR" sz="1000" b="1" i="0" u="none" strike="noStrike" dirty="0">
                          <a:solidFill>
                            <a:schemeClr val="bg1"/>
                          </a:solidFill>
                          <a:latin typeface="Calibri"/>
                        </a:rPr>
                        <a:t>Derslik Başına Düşen Öğrenci Sayısı</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rtl="0" fontAlgn="ctr"/>
                      <a:r>
                        <a:rPr lang="tr-TR" sz="1000" b="1" i="0" u="none" strike="noStrike">
                          <a:solidFill>
                            <a:schemeClr val="bg1"/>
                          </a:solidFill>
                          <a:latin typeface="Calibri"/>
                        </a:rPr>
                        <a:t>Şube Başına Düşen Öğrenci Sayısı</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rtl="0" fontAlgn="ctr"/>
                      <a:r>
                        <a:rPr lang="tr-TR" sz="1000" b="1" i="0" u="none" strike="noStrike" dirty="0">
                          <a:solidFill>
                            <a:schemeClr val="bg1"/>
                          </a:solidFill>
                          <a:latin typeface="Calibri"/>
                        </a:rPr>
                        <a:t>Öğretmen Başına Düşen Öğrenci Sayısı</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gridSpan="3">
                  <a:txBody>
                    <a:bodyPr/>
                    <a:lstStyle/>
                    <a:p>
                      <a:pPr algn="ctr" rtl="0" fontAlgn="ctr"/>
                      <a:r>
                        <a:rPr lang="tr-TR" sz="1000" b="1" i="0" u="none" strike="noStrike" dirty="0">
                          <a:solidFill>
                            <a:schemeClr val="bg1"/>
                          </a:solidFill>
                          <a:latin typeface="Calibri"/>
                        </a:rPr>
                        <a:t>Çağ Nüfusu</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gridSpan="3">
                  <a:txBody>
                    <a:bodyPr/>
                    <a:lstStyle/>
                    <a:p>
                      <a:pPr algn="ctr" rtl="0" fontAlgn="ctr"/>
                      <a:r>
                        <a:rPr lang="tr-TR" sz="1000" b="1" i="0" u="none" strike="noStrike" dirty="0">
                          <a:solidFill>
                            <a:schemeClr val="bg1"/>
                          </a:solidFill>
                          <a:latin typeface="Calibri"/>
                        </a:rPr>
                        <a:t>Okullaşma Oranı</a:t>
                      </a:r>
                      <a:br>
                        <a:rPr lang="tr-TR" sz="1000" b="1" i="0" u="none" strike="noStrike" dirty="0">
                          <a:solidFill>
                            <a:schemeClr val="bg1"/>
                          </a:solidFill>
                          <a:latin typeface="Calibri"/>
                        </a:rPr>
                      </a:br>
                      <a:r>
                        <a:rPr lang="tr-TR" sz="1000" b="1" i="0" u="none" strike="noStrike" dirty="0">
                          <a:solidFill>
                            <a:schemeClr val="bg1"/>
                          </a:solidFill>
                          <a:latin typeface="Calibri"/>
                        </a:rPr>
                        <a:t>%</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r>
              <a:tr h="184406">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b="1" i="0" u="none" strike="noStrike" dirty="0">
                          <a:solidFill>
                            <a:srgbClr val="000000"/>
                          </a:solidFill>
                          <a:latin typeface="Calibri"/>
                        </a:rPr>
                        <a:t>Erkek</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tr-TR" sz="1000" b="1" i="0" u="none" strike="noStrike" dirty="0">
                          <a:solidFill>
                            <a:srgbClr val="000000"/>
                          </a:solidFill>
                          <a:latin typeface="Calibri"/>
                        </a:rPr>
                        <a:t>Kız</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tr-TR" sz="1000" b="1" i="0" u="none" strike="noStrike" dirty="0">
                          <a:solidFill>
                            <a:srgbClr val="000000"/>
                          </a:solidFill>
                          <a:latin typeface="Calibri"/>
                        </a:rPr>
                        <a:t>Toplam</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tr-TR" sz="1000" b="1" i="0" u="none" strike="noStrike" dirty="0">
                          <a:solidFill>
                            <a:srgbClr val="000000"/>
                          </a:solidFill>
                          <a:latin typeface="Calibri"/>
                        </a:rPr>
                        <a:t>Erkek</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tr-TR" sz="1000" b="1" i="0" u="none" strike="noStrike" dirty="0">
                          <a:solidFill>
                            <a:srgbClr val="000000"/>
                          </a:solidFill>
                          <a:latin typeface="Calibri"/>
                        </a:rPr>
                        <a:t>Kız</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tr-TR" sz="1000" b="1" i="0" u="none" strike="noStrike" dirty="0">
                          <a:solidFill>
                            <a:srgbClr val="000000"/>
                          </a:solidFill>
                          <a:latin typeface="Calibri"/>
                        </a:rPr>
                        <a:t>Toplam</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000" b="1" i="0" u="none" strike="noStrike" dirty="0">
                          <a:solidFill>
                            <a:srgbClr val="000000"/>
                          </a:solidFill>
                          <a:latin typeface="Calibri"/>
                        </a:rPr>
                        <a:t>Erkek</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tr-TR" sz="1000" b="1" i="0" u="none" strike="noStrike" dirty="0">
                          <a:solidFill>
                            <a:srgbClr val="000000"/>
                          </a:solidFill>
                          <a:latin typeface="Calibri"/>
                        </a:rPr>
                        <a:t>Kız</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tr-TR" sz="1000" b="1" i="0" u="none" strike="noStrike" dirty="0">
                          <a:solidFill>
                            <a:srgbClr val="000000"/>
                          </a:solidFill>
                          <a:latin typeface="Calibri"/>
                        </a:rPr>
                        <a:t>Toplam</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tr-TR" sz="1000" b="1" i="0" u="none" strike="noStrike" dirty="0">
                          <a:solidFill>
                            <a:srgbClr val="000000"/>
                          </a:solidFill>
                          <a:latin typeface="Calibri"/>
                        </a:rPr>
                        <a:t>Erkek</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tr-TR" sz="1000" b="1" i="0" u="none" strike="noStrike" dirty="0">
                          <a:solidFill>
                            <a:srgbClr val="000000"/>
                          </a:solidFill>
                          <a:latin typeface="Calibri"/>
                        </a:rPr>
                        <a:t>Kız</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tr-TR" sz="1000" b="1" i="0" u="none" strike="noStrike" dirty="0">
                          <a:solidFill>
                            <a:srgbClr val="000000"/>
                          </a:solidFill>
                          <a:latin typeface="Calibri"/>
                        </a:rPr>
                        <a:t>Toplam</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52000">
                <a:tc>
                  <a:txBody>
                    <a:bodyPr/>
                    <a:lstStyle/>
                    <a:p>
                      <a:pPr algn="l" rtl="0" fontAlgn="ctr"/>
                      <a:r>
                        <a:rPr lang="tr-TR" sz="1000" b="1" i="0" u="none" strike="noStrike" dirty="0">
                          <a:solidFill>
                            <a:srgbClr val="000000"/>
                          </a:solidFill>
                          <a:latin typeface="Calibri"/>
                        </a:rPr>
                        <a:t>Okul Öncesi *</a:t>
                      </a:r>
                    </a:p>
                  </a:txBody>
                  <a:tcPr marL="72000"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000" b="0" i="0" u="none" strike="noStrike" dirty="0">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2.126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1.965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dirty="0">
                          <a:solidFill>
                            <a:srgbClr val="000000"/>
                          </a:solidFill>
                          <a:latin typeface="Calibri"/>
                        </a:rPr>
                        <a:t>4.091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a:solidFill>
                            <a:srgbClr val="000000"/>
                          </a:solidFill>
                          <a:latin typeface="Calibri"/>
                        </a:rPr>
                        <a:t>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a:solidFill>
                            <a:srgbClr val="000000"/>
                          </a:solidFill>
                          <a:latin typeface="Calibri"/>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a:solidFill>
                            <a:srgbClr val="000000"/>
                          </a:solidFill>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3.469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3.231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a:solidFill>
                            <a:srgbClr val="000000"/>
                          </a:solidFill>
                          <a:latin typeface="Calibri"/>
                        </a:rPr>
                        <a:t>6.700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Calibri"/>
                        </a:rPr>
                        <a:t>61,29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latin typeface="Calibri"/>
                        </a:rPr>
                        <a:t>60,82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latin typeface="Calibri"/>
                        </a:rPr>
                        <a:t>61,06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00">
                <a:tc>
                  <a:txBody>
                    <a:bodyPr/>
                    <a:lstStyle/>
                    <a:p>
                      <a:pPr algn="l" rtl="0" fontAlgn="ctr"/>
                      <a:r>
                        <a:rPr lang="tr-TR" sz="1000" b="1" i="0" u="none" strike="noStrike" dirty="0">
                          <a:solidFill>
                            <a:srgbClr val="000000"/>
                          </a:solidFill>
                          <a:latin typeface="Calibri"/>
                        </a:rPr>
                        <a:t>İlkokul</a:t>
                      </a:r>
                    </a:p>
                  </a:txBody>
                  <a:tcPr marL="72000"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000" b="0" i="0" u="none" strike="noStrike">
                          <a:solidFill>
                            <a:srgbClr val="000000"/>
                          </a:solidFill>
                          <a:latin typeface="Calibri"/>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4.780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4.572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dirty="0">
                          <a:solidFill>
                            <a:srgbClr val="000000"/>
                          </a:solidFill>
                          <a:latin typeface="Calibri"/>
                        </a:rPr>
                        <a:t>9.352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a:solidFill>
                            <a:srgbClr val="000000"/>
                          </a:solidFill>
                          <a:latin typeface="Calibri"/>
                        </a:rPr>
                        <a:t>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a:solidFill>
                            <a:srgbClr val="000000"/>
                          </a:solidFill>
                          <a:latin typeface="Calibri"/>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4.553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4.432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a:solidFill>
                            <a:srgbClr val="000000"/>
                          </a:solidFill>
                          <a:latin typeface="Calibri"/>
                        </a:rPr>
                        <a:t>8.985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Calibri"/>
                        </a:rPr>
                        <a:t>104,99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latin typeface="Calibri"/>
                        </a:rPr>
                        <a:t>103,16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latin typeface="Calibri"/>
                        </a:rPr>
                        <a:t>104,08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00">
                <a:tc>
                  <a:txBody>
                    <a:bodyPr/>
                    <a:lstStyle/>
                    <a:p>
                      <a:pPr algn="l" rtl="0" fontAlgn="ctr"/>
                      <a:r>
                        <a:rPr lang="tr-TR" sz="1000" b="1" i="0" u="none" strike="noStrike" dirty="0">
                          <a:solidFill>
                            <a:srgbClr val="000000"/>
                          </a:solidFill>
                          <a:latin typeface="Calibri"/>
                        </a:rPr>
                        <a:t>Ortaokul</a:t>
                      </a:r>
                    </a:p>
                  </a:txBody>
                  <a:tcPr marL="72000"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000" b="0" i="0" u="none" strike="noStrike">
                          <a:solidFill>
                            <a:srgbClr val="000000"/>
                          </a:solidFill>
                          <a:latin typeface="Calibri"/>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4.908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4.624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dirty="0">
                          <a:solidFill>
                            <a:srgbClr val="000000"/>
                          </a:solidFill>
                          <a:latin typeface="Calibri"/>
                        </a:rPr>
                        <a:t>9.532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a:solidFill>
                            <a:srgbClr val="000000"/>
                          </a:solidFill>
                          <a:latin typeface="Calibri"/>
                        </a:rPr>
                        <a:t>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a:solidFill>
                            <a:srgbClr val="000000"/>
                          </a:solidFill>
                          <a:latin typeface="Calibri"/>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a:solidFill>
                            <a:srgbClr val="000000"/>
                          </a:solidFill>
                          <a:latin typeface="Calibri"/>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4.637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4.413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a:solidFill>
                            <a:srgbClr val="000000"/>
                          </a:solidFill>
                          <a:latin typeface="Calibri"/>
                        </a:rPr>
                        <a:t>9.050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Calibri"/>
                        </a:rPr>
                        <a:t>105,84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latin typeface="Calibri"/>
                        </a:rPr>
                        <a:t>104,78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latin typeface="Calibri"/>
                        </a:rPr>
                        <a:t>105,33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00">
                <a:tc>
                  <a:txBody>
                    <a:bodyPr/>
                    <a:lstStyle/>
                    <a:p>
                      <a:pPr algn="l" rtl="0" fontAlgn="ctr"/>
                      <a:r>
                        <a:rPr lang="tr-TR" sz="1000" b="1" i="0" u="none" strike="noStrike" dirty="0">
                          <a:solidFill>
                            <a:srgbClr val="000000"/>
                          </a:solidFill>
                          <a:latin typeface="Calibri"/>
                        </a:rPr>
                        <a:t>Ortaöğretim</a:t>
                      </a:r>
                    </a:p>
                  </a:txBody>
                  <a:tcPr marL="72000"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000" b="0" i="0" u="none" strike="noStrike">
                          <a:solidFill>
                            <a:srgbClr val="000000"/>
                          </a:solidFill>
                          <a:latin typeface="Calibri"/>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5.731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5.902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dirty="0">
                          <a:solidFill>
                            <a:srgbClr val="000000"/>
                          </a:solidFill>
                          <a:latin typeface="Calibri"/>
                        </a:rPr>
                        <a:t>11.633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a:solidFill>
                            <a:srgbClr val="000000"/>
                          </a:solidFill>
                          <a:latin typeface="Calibri"/>
                        </a:rPr>
                        <a:t>1.035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a:solidFill>
                            <a:srgbClr val="000000"/>
                          </a:solidFill>
                          <a:latin typeface="Calibri"/>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a:solidFill>
                            <a:srgbClr val="000000"/>
                          </a:solidFill>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4.917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0" i="0" u="none" strike="noStrike">
                          <a:solidFill>
                            <a:srgbClr val="000000"/>
                          </a:solidFill>
                          <a:latin typeface="Calibri"/>
                        </a:rPr>
                        <a:t>4.559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tr-TR" sz="1000" b="1" i="0" u="none" strike="noStrike">
                          <a:solidFill>
                            <a:srgbClr val="000000"/>
                          </a:solidFill>
                          <a:latin typeface="Calibri"/>
                        </a:rPr>
                        <a:t>9.476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latin typeface="Calibri"/>
                        </a:rPr>
                        <a:t>116,55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latin typeface="Calibri"/>
                        </a:rPr>
                        <a:t>129,46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latin typeface="Calibri"/>
                        </a:rPr>
                        <a:t>122,76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00">
                <a:tc>
                  <a:txBody>
                    <a:bodyPr/>
                    <a:lstStyle/>
                    <a:p>
                      <a:pPr algn="l" rtl="0" fontAlgn="ctr"/>
                      <a:r>
                        <a:rPr lang="tr-TR" sz="1000" b="1" i="0" u="none" strike="noStrike" dirty="0">
                          <a:solidFill>
                            <a:srgbClr val="000000"/>
                          </a:solidFill>
                          <a:latin typeface="Calibri"/>
                        </a:rPr>
                        <a:t>Toplam</a:t>
                      </a:r>
                    </a:p>
                  </a:txBody>
                  <a:tcPr marL="72000"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a:solidFill>
                            <a:srgbClr val="000000"/>
                          </a:solidFill>
                          <a:latin typeface="Calibri"/>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smtClean="0">
                          <a:solidFill>
                            <a:srgbClr val="000000"/>
                          </a:solidFill>
                          <a:latin typeface="Calibri"/>
                        </a:rPr>
                        <a:t>1.514</a:t>
                      </a:r>
                      <a:endParaRPr lang="tr-TR" sz="10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smtClean="0">
                          <a:solidFill>
                            <a:srgbClr val="000000"/>
                          </a:solidFill>
                          <a:latin typeface="Calibri"/>
                        </a:rPr>
                        <a:t>1.701</a:t>
                      </a:r>
                      <a:endParaRPr lang="tr-TR" sz="10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smtClean="0">
                          <a:solidFill>
                            <a:srgbClr val="000000"/>
                          </a:solidFill>
                          <a:latin typeface="Calibri"/>
                        </a:rPr>
                        <a:t>17.545</a:t>
                      </a:r>
                      <a:endParaRPr lang="tr-TR" sz="10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smtClean="0">
                          <a:solidFill>
                            <a:srgbClr val="000000"/>
                          </a:solidFill>
                          <a:latin typeface="Calibri"/>
                        </a:rPr>
                        <a:t>17.063</a:t>
                      </a:r>
                      <a:endParaRPr lang="tr-TR" sz="10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smtClean="0">
                          <a:solidFill>
                            <a:srgbClr val="000000"/>
                          </a:solidFill>
                          <a:latin typeface="Calibri"/>
                        </a:rPr>
                        <a:t>34.608</a:t>
                      </a:r>
                      <a:endParaRPr lang="tr-TR" sz="10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smtClean="0">
                          <a:solidFill>
                            <a:srgbClr val="000000"/>
                          </a:solidFill>
                          <a:latin typeface="Calibri"/>
                        </a:rPr>
                        <a:t>1.019</a:t>
                      </a:r>
                      <a:endParaRPr lang="tr-TR" sz="10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smtClean="0">
                          <a:solidFill>
                            <a:srgbClr val="000000"/>
                          </a:solidFill>
                          <a:latin typeface="Calibri"/>
                        </a:rPr>
                        <a:t>1.576</a:t>
                      </a:r>
                      <a:endParaRPr lang="tr-TR" sz="10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smtClean="0">
                          <a:solidFill>
                            <a:srgbClr val="000000"/>
                          </a:solidFill>
                          <a:latin typeface="Calibri"/>
                        </a:rPr>
                        <a:t>2.595</a:t>
                      </a:r>
                      <a:endParaRPr lang="tr-TR" sz="10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a:solidFill>
                            <a:srgbClr val="000000"/>
                          </a:solidFill>
                          <a:latin typeface="Calibri"/>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a:solidFill>
                            <a:srgbClr val="000000"/>
                          </a:solidFill>
                          <a:latin typeface="Calibri"/>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a:solidFill>
                            <a:srgbClr val="000000"/>
                          </a:solidFill>
                          <a:latin typeface="Calibri"/>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smtClean="0">
                          <a:solidFill>
                            <a:srgbClr val="000000"/>
                          </a:solidFill>
                          <a:latin typeface="Calibri"/>
                        </a:rPr>
                        <a:t>17.576</a:t>
                      </a:r>
                      <a:endParaRPr lang="tr-TR" sz="10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smtClean="0">
                          <a:solidFill>
                            <a:srgbClr val="000000"/>
                          </a:solidFill>
                          <a:latin typeface="Calibri"/>
                        </a:rPr>
                        <a:t>16.635</a:t>
                      </a:r>
                      <a:endParaRPr lang="tr-TR" sz="10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smtClean="0">
                          <a:solidFill>
                            <a:srgbClr val="000000"/>
                          </a:solidFill>
                          <a:latin typeface="Calibri"/>
                        </a:rPr>
                        <a:t>34.211</a:t>
                      </a:r>
                      <a:endParaRPr lang="tr-TR" sz="10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a:solidFill>
                            <a:srgbClr val="000000"/>
                          </a:solidFill>
                          <a:latin typeface="Calibri"/>
                        </a:rPr>
                        <a:t>99,82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a:solidFill>
                            <a:srgbClr val="000000"/>
                          </a:solidFill>
                          <a:latin typeface="Calibri"/>
                        </a:rPr>
                        <a:t>102,57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000" b="1" i="0" u="none" strike="noStrike" dirty="0">
                          <a:solidFill>
                            <a:srgbClr val="000000"/>
                          </a:solidFill>
                          <a:latin typeface="Calibri"/>
                        </a:rPr>
                        <a:t>101,16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12</a:t>
            </a:fld>
            <a:endParaRPr lang="tr-TR" dirty="0"/>
          </a:p>
        </p:txBody>
      </p:sp>
      <p:sp>
        <p:nvSpPr>
          <p:cNvPr id="5" name="Rectangle 13"/>
          <p:cNvSpPr>
            <a:spLocks noChangeArrowheads="1"/>
          </p:cNvSpPr>
          <p:nvPr/>
        </p:nvSpPr>
        <p:spPr bwMode="auto">
          <a:xfrm>
            <a:off x="503206" y="1028682"/>
            <a:ext cx="8858312" cy="461665"/>
          </a:xfrm>
          <a:prstGeom prst="rect">
            <a:avLst/>
          </a:prstGeom>
          <a:noFill/>
          <a:ln w="12700" algn="ctr">
            <a:noFill/>
            <a:miter lim="800000"/>
            <a:headEnd type="none" w="sm" len="sm"/>
            <a:tailEnd type="none" w="sm" len="sm"/>
          </a:ln>
        </p:spPr>
        <p:txBody>
          <a:bodyPr wrap="square" anchor="ctr">
            <a:spAutoFit/>
          </a:bodyPr>
          <a:lstStyle/>
          <a:p>
            <a:pPr algn="ctr">
              <a:defRPr/>
            </a:pPr>
            <a:r>
              <a:rPr lang="tr-TR" sz="2400" b="1" dirty="0" smtClean="0">
                <a:ln w="1905"/>
                <a:solidFill>
                  <a:schemeClr val="accent1"/>
                </a:solidFill>
                <a:effectLst>
                  <a:innerShdw blurRad="69850" dist="43180" dir="5400000">
                    <a:srgbClr val="000000">
                      <a:alpha val="65000"/>
                    </a:srgbClr>
                  </a:innerShdw>
                </a:effectLst>
              </a:rPr>
              <a:t> BRÜT / NET OKULLAŞMA ORANLARI</a:t>
            </a:r>
            <a:endParaRPr lang="tr-TR" sz="2400" b="1" dirty="0">
              <a:ln w="1905"/>
              <a:solidFill>
                <a:schemeClr val="accent1"/>
              </a:solidFill>
              <a:effectLst>
                <a:innerShdw blurRad="69850" dist="43180" dir="5400000">
                  <a:srgbClr val="000000">
                    <a:alpha val="65000"/>
                  </a:srgbClr>
                </a:innerShdw>
              </a:effectLst>
            </a:endParaRPr>
          </a:p>
        </p:txBody>
      </p:sp>
      <p:graphicFrame>
        <p:nvGraphicFramePr>
          <p:cNvPr id="7" name="6 Tablo"/>
          <p:cNvGraphicFramePr>
            <a:graphicFrameLocks noGrp="1"/>
          </p:cNvGraphicFramePr>
          <p:nvPr/>
        </p:nvGraphicFramePr>
        <p:xfrm>
          <a:off x="217454" y="1743062"/>
          <a:ext cx="9454857" cy="3643334"/>
        </p:xfrm>
        <a:graphic>
          <a:graphicData uri="http://schemas.openxmlformats.org/drawingml/2006/table">
            <a:tbl>
              <a:tblPr>
                <a:tableStyleId>{69C7853C-536D-4A76-A0AE-DD22124D55A5}</a:tableStyleId>
              </a:tblPr>
              <a:tblGrid>
                <a:gridCol w="1000132"/>
                <a:gridCol w="655868"/>
                <a:gridCol w="934304"/>
                <a:gridCol w="934304"/>
                <a:gridCol w="761672"/>
                <a:gridCol w="960566"/>
                <a:gridCol w="787934"/>
                <a:gridCol w="680392"/>
                <a:gridCol w="984923"/>
                <a:gridCol w="877381"/>
                <a:gridCol w="877381"/>
              </a:tblGrid>
              <a:tr h="363774">
                <a:tc rowSpan="2" gridSpan="2">
                  <a:txBody>
                    <a:bodyPr/>
                    <a:lstStyle/>
                    <a:p>
                      <a:pPr algn="ctr" fontAlgn="ctr"/>
                      <a:r>
                        <a:rPr lang="tr-TR" sz="1600" b="1" u="none" strike="noStrike" dirty="0">
                          <a:solidFill>
                            <a:schemeClr val="bg1"/>
                          </a:solidFill>
                          <a:latin typeface="+mj-lt"/>
                        </a:rPr>
                        <a:t>OKULLAŞMA </a:t>
                      </a:r>
                      <a:r>
                        <a:rPr lang="tr-TR" sz="1600" b="1" u="none" strike="noStrike" dirty="0" smtClean="0">
                          <a:solidFill>
                            <a:schemeClr val="bg1"/>
                          </a:solidFill>
                          <a:latin typeface="+mj-lt"/>
                        </a:rPr>
                        <a:t>ORANI</a:t>
                      </a:r>
                      <a:endParaRPr lang="tr-TR" sz="1600" b="1" i="0" u="none" strike="noStrike" dirty="0">
                        <a:solidFill>
                          <a:schemeClr val="bg1"/>
                        </a:solidFill>
                        <a:latin typeface="+mj-lt"/>
                      </a:endParaRPr>
                    </a:p>
                  </a:txBody>
                  <a:tcPr marL="7200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hMerge="1">
                  <a:txBody>
                    <a:bodyPr/>
                    <a:lstStyle/>
                    <a:p>
                      <a:endParaRPr lang="tr-TR"/>
                    </a:p>
                  </a:txBody>
                  <a:tcPr/>
                </a:tc>
                <a:tc gridSpan="3">
                  <a:txBody>
                    <a:bodyPr/>
                    <a:lstStyle/>
                    <a:p>
                      <a:pPr algn="ctr" fontAlgn="ctr"/>
                      <a:r>
                        <a:rPr lang="tr-TR" sz="1100" b="1" u="none" strike="noStrike" dirty="0" smtClean="0">
                          <a:solidFill>
                            <a:schemeClr val="bg1"/>
                          </a:solidFill>
                          <a:latin typeface="+mj-lt"/>
                        </a:rPr>
                        <a:t>2015-2016</a:t>
                      </a:r>
                      <a:endParaRPr lang="tr-TR" sz="1100" b="1" i="0" u="none" strike="noStrike" dirty="0">
                        <a:solidFill>
                          <a:schemeClr val="bg1"/>
                        </a:solidFill>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fontAlgn="ctr"/>
                      <a:endParaRPr lang="tr-TR" sz="1100" b="1" i="0" u="none" strike="noStrike" dirty="0">
                        <a:solidFill>
                          <a:srgbClr val="000000"/>
                        </a:solidFill>
                        <a:latin typeface="+mj-lt"/>
                      </a:endParaRPr>
                    </a:p>
                  </a:txBody>
                  <a:tcPr marL="9525" marR="9525" marT="9525" marB="0" anchor="ctr"/>
                </a:tc>
                <a:tc hMerge="1">
                  <a:txBody>
                    <a:bodyPr/>
                    <a:lstStyle/>
                    <a:p>
                      <a:pPr algn="ctr" fontAlgn="ctr"/>
                      <a:endParaRPr lang="tr-TR" sz="1100" b="1" i="0" u="none" strike="noStrike" dirty="0">
                        <a:solidFill>
                          <a:srgbClr val="000000"/>
                        </a:solidFill>
                        <a:latin typeface="+mj-lt"/>
                      </a:endParaRPr>
                    </a:p>
                  </a:txBody>
                  <a:tcPr marL="9525" marR="9525" marT="9525" marB="0" anchor="ctr"/>
                </a:tc>
                <a:tc gridSpan="3">
                  <a:txBody>
                    <a:bodyPr/>
                    <a:lstStyle/>
                    <a:p>
                      <a:pPr algn="ctr" fontAlgn="ctr"/>
                      <a:r>
                        <a:rPr lang="tr-TR" sz="1100" b="1" u="none" strike="noStrike" dirty="0" smtClean="0">
                          <a:solidFill>
                            <a:schemeClr val="bg1"/>
                          </a:solidFill>
                          <a:latin typeface="+mj-lt"/>
                        </a:rPr>
                        <a:t>2016-2017</a:t>
                      </a:r>
                      <a:endParaRPr lang="tr-TR" sz="1100" b="1" i="0" u="none" strike="noStrike" dirty="0">
                        <a:solidFill>
                          <a:schemeClr val="bg1"/>
                        </a:solidFill>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fontAlgn="ctr"/>
                      <a:endParaRPr lang="tr-TR" sz="1100" b="1" i="0" u="none" strike="noStrike" dirty="0">
                        <a:solidFill>
                          <a:srgbClr val="000000"/>
                        </a:solidFill>
                        <a:latin typeface="+mj-lt"/>
                      </a:endParaRPr>
                    </a:p>
                  </a:txBody>
                  <a:tcPr marL="9525" marR="9525" marT="9525" marB="0" anchor="ctr"/>
                </a:tc>
                <a:tc hMerge="1">
                  <a:txBody>
                    <a:bodyPr/>
                    <a:lstStyle/>
                    <a:p>
                      <a:pPr algn="ctr" fontAlgn="ctr"/>
                      <a:endParaRPr lang="tr-TR" sz="1100" b="1" i="0" u="none" strike="noStrike" dirty="0">
                        <a:solidFill>
                          <a:srgbClr val="000000"/>
                        </a:solidFill>
                        <a:latin typeface="+mj-lt"/>
                      </a:endParaRPr>
                    </a:p>
                  </a:txBody>
                  <a:tcPr marL="9525" marR="9525" marT="9525" marB="0" anchor="ctr"/>
                </a:tc>
                <a:tc gridSpan="3">
                  <a:txBody>
                    <a:bodyPr/>
                    <a:lstStyle/>
                    <a:p>
                      <a:pPr algn="ctr" fontAlgn="ctr"/>
                      <a:r>
                        <a:rPr lang="tr-TR" sz="1100" b="1" u="none" strike="noStrike" dirty="0" smtClean="0">
                          <a:solidFill>
                            <a:schemeClr val="bg1"/>
                          </a:solidFill>
                          <a:latin typeface="+mj-lt"/>
                        </a:rPr>
                        <a:t>2017-2018</a:t>
                      </a:r>
                      <a:endParaRPr lang="tr-TR" sz="1100" b="1" i="0" u="none" strike="noStrike" dirty="0">
                        <a:solidFill>
                          <a:schemeClr val="bg1"/>
                        </a:solidFill>
                        <a:latin typeface="+mj-lt"/>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fontAlgn="ctr"/>
                      <a:endParaRPr lang="tr-TR" sz="1100" b="1" i="0" u="none" strike="noStrike" dirty="0">
                        <a:solidFill>
                          <a:srgbClr val="000000"/>
                        </a:solidFill>
                        <a:latin typeface="+mj-lt"/>
                      </a:endParaRPr>
                    </a:p>
                  </a:txBody>
                  <a:tcPr marL="9525" marR="9525" marT="9525" marB="0" anchor="ctr"/>
                </a:tc>
                <a:tc hMerge="1">
                  <a:txBody>
                    <a:bodyPr/>
                    <a:lstStyle/>
                    <a:p>
                      <a:pPr algn="ctr" fontAlgn="ctr"/>
                      <a:endParaRPr lang="tr-TR" sz="1100" b="1" i="0" u="none" strike="noStrike" dirty="0">
                        <a:solidFill>
                          <a:srgbClr val="000000"/>
                        </a:solidFill>
                        <a:latin typeface="+mj-lt"/>
                      </a:endParaRPr>
                    </a:p>
                  </a:txBody>
                  <a:tcPr marL="9525" marR="9525" marT="9525" marB="0" anchor="ctr"/>
                </a:tc>
              </a:tr>
              <a:tr h="369368">
                <a:tc gridSpan="2" vMerge="1">
                  <a:txBody>
                    <a:bodyPr/>
                    <a:lstStyle/>
                    <a:p>
                      <a:pPr algn="ctr" fontAlgn="ctr"/>
                      <a:endParaRPr lang="tr-TR" sz="1100" b="1" i="0" u="none" strike="noStrike" dirty="0">
                        <a:solidFill>
                          <a:srgbClr val="000000"/>
                        </a:solidFill>
                        <a:latin typeface="+mj-lt"/>
                      </a:endParaRPr>
                    </a:p>
                  </a:txBody>
                  <a:tcPr marL="72000" marR="9525" marT="9525" marB="0" anchor="ctr"/>
                </a:tc>
                <a:tc hMerge="1" vMerge="1">
                  <a:txBody>
                    <a:bodyPr/>
                    <a:lstStyle/>
                    <a:p>
                      <a:endParaRPr lang="tr-TR"/>
                    </a:p>
                  </a:txBody>
                  <a:tcPr/>
                </a:tc>
                <a:tc>
                  <a:txBody>
                    <a:bodyPr/>
                    <a:lstStyle/>
                    <a:p>
                      <a:pPr algn="ctr" fontAlgn="ctr"/>
                      <a:r>
                        <a:rPr lang="tr-TR" sz="1100" b="1" i="0" u="none" strike="noStrike" dirty="0" smtClean="0">
                          <a:solidFill>
                            <a:schemeClr val="tx1"/>
                          </a:solidFill>
                          <a:latin typeface="+mj-lt"/>
                        </a:rPr>
                        <a:t>Türkiye</a:t>
                      </a:r>
                    </a:p>
                    <a:p>
                      <a:pPr algn="ctr" fontAlgn="ctr"/>
                      <a:r>
                        <a:rPr lang="tr-TR" sz="900" b="1" i="0" u="none" strike="noStrike" dirty="0" smtClean="0">
                          <a:solidFill>
                            <a:schemeClr val="tx1"/>
                          </a:solidFill>
                          <a:latin typeface="+mj-lt"/>
                        </a:rPr>
                        <a:t>Brüt/Net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1" i="0" u="none" strike="noStrike" dirty="0" smtClean="0">
                          <a:solidFill>
                            <a:schemeClr val="tx1"/>
                          </a:solidFill>
                          <a:latin typeface="+mj-lt"/>
                        </a:rPr>
                        <a:t>Balıkesir</a:t>
                      </a:r>
                    </a:p>
                    <a:p>
                      <a:pPr algn="ctr" fontAlgn="ctr"/>
                      <a:r>
                        <a:rPr lang="tr-TR" sz="900" b="1" i="0" u="none" strike="noStrike" dirty="0" smtClean="0">
                          <a:solidFill>
                            <a:schemeClr val="tx1"/>
                          </a:solidFill>
                          <a:latin typeface="+mj-lt"/>
                        </a:rPr>
                        <a:t>Brüt/Net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1" i="0" u="none" strike="noStrike" dirty="0" smtClean="0">
                          <a:solidFill>
                            <a:schemeClr val="tx1"/>
                          </a:solidFill>
                          <a:latin typeface="+mj-lt"/>
                        </a:rPr>
                        <a:t>Karesi</a:t>
                      </a:r>
                    </a:p>
                    <a:p>
                      <a:pPr algn="ctr" fontAlgn="ctr"/>
                      <a:r>
                        <a:rPr lang="tr-TR" sz="900" b="1" i="0" u="none" strike="noStrike" dirty="0" smtClean="0">
                          <a:solidFill>
                            <a:schemeClr val="tx1"/>
                          </a:solidFill>
                          <a:latin typeface="+mj-lt"/>
                        </a:rPr>
                        <a:t>Brüt</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1" i="0" u="none" strike="noStrike" dirty="0" smtClean="0">
                          <a:solidFill>
                            <a:schemeClr val="tx1"/>
                          </a:solidFill>
                          <a:latin typeface="+mj-lt"/>
                        </a:rPr>
                        <a:t>Türkiye</a:t>
                      </a:r>
                    </a:p>
                    <a:p>
                      <a:pPr algn="ctr" fontAlgn="ctr"/>
                      <a:r>
                        <a:rPr lang="tr-TR" sz="900" b="1" i="0" u="none" strike="noStrike" dirty="0" smtClean="0">
                          <a:solidFill>
                            <a:schemeClr val="tx1"/>
                          </a:solidFill>
                          <a:latin typeface="+mj-lt"/>
                        </a:rPr>
                        <a:t>Brüt/Net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1" i="0" u="none" strike="noStrike" dirty="0" smtClean="0">
                          <a:solidFill>
                            <a:schemeClr val="tx1"/>
                          </a:solidFill>
                          <a:latin typeface="+mj-lt"/>
                        </a:rPr>
                        <a:t>Balıkesir</a:t>
                      </a:r>
                    </a:p>
                    <a:p>
                      <a:pPr algn="ctr" fontAlgn="ctr"/>
                      <a:r>
                        <a:rPr lang="tr-TR" sz="900" b="1" i="0" u="none" strike="noStrike" dirty="0" smtClean="0">
                          <a:solidFill>
                            <a:schemeClr val="tx1"/>
                          </a:solidFill>
                          <a:latin typeface="+mj-lt"/>
                        </a:rPr>
                        <a:t>Brüt/Net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1" i="0" u="none" strike="noStrike" dirty="0" smtClean="0">
                          <a:solidFill>
                            <a:schemeClr val="tx1"/>
                          </a:solidFill>
                          <a:latin typeface="+mj-lt"/>
                        </a:rPr>
                        <a:t>Karesi</a:t>
                      </a:r>
                    </a:p>
                    <a:p>
                      <a:pPr marL="0" marR="0" indent="0" algn="ctr" defTabSz="914400" rtl="0" eaLnBrk="1" fontAlgn="ctr" latinLnBrk="0" hangingPunct="1">
                        <a:lnSpc>
                          <a:spcPct val="100000"/>
                        </a:lnSpc>
                        <a:spcBef>
                          <a:spcPts val="0"/>
                        </a:spcBef>
                        <a:spcAft>
                          <a:spcPts val="0"/>
                        </a:spcAft>
                        <a:buClrTx/>
                        <a:buSzTx/>
                        <a:buFontTx/>
                        <a:buNone/>
                        <a:tabLst/>
                        <a:defRPr/>
                      </a:pPr>
                      <a:r>
                        <a:rPr kumimoji="0" lang="tr-TR" sz="900" b="1" i="0" u="none" strike="noStrike" kern="1200" dirty="0" smtClean="0">
                          <a:solidFill>
                            <a:schemeClr val="tx1"/>
                          </a:solidFill>
                          <a:latin typeface="+mn-lt"/>
                          <a:ea typeface="+mn-ea"/>
                          <a:cs typeface="+mn-cs"/>
                        </a:rPr>
                        <a:t>Brüt</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1" i="0" u="none" strike="noStrike" dirty="0" smtClean="0">
                          <a:solidFill>
                            <a:schemeClr val="tx1"/>
                          </a:solidFill>
                          <a:latin typeface="+mj-lt"/>
                        </a:rPr>
                        <a:t>Türkiye</a:t>
                      </a:r>
                    </a:p>
                    <a:p>
                      <a:pPr algn="ctr" fontAlgn="ctr"/>
                      <a:r>
                        <a:rPr lang="tr-TR" sz="900" b="1" i="0" u="none" strike="noStrike" dirty="0" smtClean="0">
                          <a:solidFill>
                            <a:schemeClr val="tx1"/>
                          </a:solidFill>
                          <a:latin typeface="+mj-lt"/>
                        </a:rPr>
                        <a:t>Brüt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1" i="0" u="none" strike="noStrike" dirty="0" smtClean="0">
                          <a:solidFill>
                            <a:schemeClr val="tx1"/>
                          </a:solidFill>
                          <a:latin typeface="+mj-lt"/>
                        </a:rPr>
                        <a:t>Balıkesir</a:t>
                      </a:r>
                    </a:p>
                    <a:p>
                      <a:pPr algn="ctr" fontAlgn="ctr"/>
                      <a:r>
                        <a:rPr lang="tr-TR" sz="900" b="1" i="0" u="none" strike="noStrike" dirty="0" smtClean="0">
                          <a:solidFill>
                            <a:schemeClr val="tx1"/>
                          </a:solidFill>
                          <a:latin typeface="+mj-lt"/>
                        </a:rPr>
                        <a:t>Brüt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1" i="0" u="none" strike="noStrike" dirty="0" smtClean="0">
                          <a:solidFill>
                            <a:schemeClr val="tx1"/>
                          </a:solidFill>
                          <a:latin typeface="+mj-lt"/>
                        </a:rPr>
                        <a:t>Karesi</a:t>
                      </a:r>
                    </a:p>
                    <a:p>
                      <a:pPr marL="0" marR="0" indent="0" algn="ctr" defTabSz="914400" rtl="0" eaLnBrk="1" fontAlgn="ctr" latinLnBrk="0" hangingPunct="1">
                        <a:lnSpc>
                          <a:spcPct val="100000"/>
                        </a:lnSpc>
                        <a:spcBef>
                          <a:spcPts val="0"/>
                        </a:spcBef>
                        <a:spcAft>
                          <a:spcPts val="0"/>
                        </a:spcAft>
                        <a:buClrTx/>
                        <a:buSzTx/>
                        <a:buFontTx/>
                        <a:buNone/>
                        <a:tabLst/>
                        <a:defRPr/>
                      </a:pPr>
                      <a:r>
                        <a:rPr kumimoji="0" lang="tr-TR" sz="900" b="1" i="0" u="none" strike="noStrike" kern="1200" dirty="0" smtClean="0">
                          <a:solidFill>
                            <a:schemeClr val="tx1"/>
                          </a:solidFill>
                          <a:latin typeface="+mn-lt"/>
                          <a:ea typeface="+mn-ea"/>
                          <a:cs typeface="+mn-cs"/>
                        </a:rPr>
                        <a:t>Brüt</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63774">
                <a:tc rowSpan="3">
                  <a:txBody>
                    <a:bodyPr/>
                    <a:lstStyle/>
                    <a:p>
                      <a:pPr algn="l" fontAlgn="ctr"/>
                      <a:r>
                        <a:rPr lang="tr-TR" sz="1100" u="none" strike="noStrike" dirty="0">
                          <a:latin typeface="+mj-lt"/>
                        </a:rPr>
                        <a:t>OKUL ÖNCESİ      </a:t>
                      </a:r>
                      <a:endParaRPr lang="tr-TR" sz="1100" b="1" i="0" u="none" strike="noStrike" dirty="0">
                        <a:solidFill>
                          <a:srgbClr val="000000"/>
                        </a:solidFill>
                        <a:latin typeface="+mj-lt"/>
                      </a:endParaRPr>
                    </a:p>
                  </a:txBody>
                  <a:tcPr marL="72000"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100" u="none" strike="noStrike" dirty="0">
                          <a:latin typeface="+mj-lt"/>
                        </a:rPr>
                        <a:t>*3-5 Yaş</a:t>
                      </a:r>
                      <a:endParaRPr lang="tr-TR" sz="1100" b="1" i="0" u="none" strike="noStrike" dirty="0">
                        <a:solidFill>
                          <a:srgbClr val="000000"/>
                        </a:solidFill>
                        <a:latin typeface="+mj-lt"/>
                      </a:endParaRPr>
                    </a:p>
                  </a:txBody>
                  <a:tcPr marL="72000"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38,61/33,26</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47,10/39,11</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47,87</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41,16/35,52</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52,28/43,63</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50,53</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dirty="0" smtClean="0">
                          <a:solidFill>
                            <a:srgbClr val="000000"/>
                          </a:solidFill>
                          <a:latin typeface="+mj-lt"/>
                          <a:ea typeface="+mn-ea"/>
                          <a:cs typeface="+mn-cs"/>
                        </a:rPr>
                        <a:t>51,78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61,06</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3774">
                <a:tc vMerge="1">
                  <a:txBody>
                    <a:bodyPr/>
                    <a:lstStyle/>
                    <a:p>
                      <a:endParaRPr lang="tr-TR"/>
                    </a:p>
                  </a:txBody>
                  <a:tcPr/>
                </a:tc>
                <a:tc>
                  <a:txBody>
                    <a:bodyPr/>
                    <a:lstStyle/>
                    <a:p>
                      <a:pPr algn="l" fontAlgn="ctr"/>
                      <a:r>
                        <a:rPr lang="tr-TR" sz="1100" u="none" strike="noStrike" dirty="0">
                          <a:latin typeface="+mj-lt"/>
                        </a:rPr>
                        <a:t> *4-5 Yaş</a:t>
                      </a:r>
                      <a:endParaRPr lang="tr-TR" sz="1100" b="1" i="0" u="none" strike="noStrike" dirty="0">
                        <a:solidFill>
                          <a:srgbClr val="000000"/>
                        </a:solidFill>
                        <a:latin typeface="+mj-lt"/>
                      </a:endParaRPr>
                    </a:p>
                  </a:txBody>
                  <a:tcPr marL="72000"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49,27/42,96</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58,94/49,50</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60,70</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52,08/45,70</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64,37/54,53</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63,95</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dirty="0" smtClean="0">
                          <a:solidFill>
                            <a:srgbClr val="000000"/>
                          </a:solidFill>
                          <a:latin typeface="+mj-lt"/>
                          <a:ea typeface="+mn-ea"/>
                          <a:cs typeface="+mn-cs"/>
                        </a:rPr>
                        <a:t>69,63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74,72</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3774">
                <a:tc vMerge="1">
                  <a:txBody>
                    <a:bodyPr/>
                    <a:lstStyle/>
                    <a:p>
                      <a:endParaRPr lang="tr-TR"/>
                    </a:p>
                  </a:txBody>
                  <a:tcPr/>
                </a:tc>
                <a:tc>
                  <a:txBody>
                    <a:bodyPr/>
                    <a:lstStyle/>
                    <a:p>
                      <a:pPr algn="l" fontAlgn="ctr"/>
                      <a:r>
                        <a:rPr lang="tr-TR" sz="1100" u="none" strike="noStrike" dirty="0">
                          <a:latin typeface="+mj-lt"/>
                        </a:rPr>
                        <a:t> *5 Yaş</a:t>
                      </a:r>
                      <a:endParaRPr lang="tr-TR" sz="1100" b="1" i="0" u="none" strike="noStrike" dirty="0">
                        <a:solidFill>
                          <a:srgbClr val="000000"/>
                        </a:solidFill>
                        <a:latin typeface="+mj-lt"/>
                      </a:endParaRPr>
                    </a:p>
                  </a:txBody>
                  <a:tcPr marL="72000"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70,19/55,48</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90,68/68,40</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tr-TR" sz="1100" b="0" i="0" u="none" strike="noStrike" kern="1200" dirty="0" smtClean="0">
                          <a:solidFill>
                            <a:srgbClr val="000000"/>
                          </a:solidFill>
                          <a:latin typeface="+mj-lt"/>
                          <a:ea typeface="+mn-ea"/>
                          <a:cs typeface="+mn-cs"/>
                        </a:rPr>
                        <a:t>78,67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73,94/58,79</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94,64/71,55</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tr-TR" sz="1100" b="0" i="0" u="none" strike="noStrike" kern="1200" dirty="0" smtClean="0">
                          <a:solidFill>
                            <a:srgbClr val="000000"/>
                          </a:solidFill>
                          <a:latin typeface="+mj-lt"/>
                          <a:ea typeface="+mn-ea"/>
                          <a:cs typeface="+mn-cs"/>
                        </a:rPr>
                        <a:t>82,26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dirty="0" smtClean="0">
                          <a:solidFill>
                            <a:srgbClr val="000000"/>
                          </a:solidFill>
                          <a:latin typeface="+mj-lt"/>
                          <a:ea typeface="+mn-ea"/>
                          <a:cs typeface="+mn-cs"/>
                        </a:rPr>
                        <a:t>88,50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tr-TR" sz="1100" b="0" i="0" u="none" strike="noStrike" kern="1200" dirty="0" smtClean="0">
                          <a:solidFill>
                            <a:srgbClr val="000000"/>
                          </a:solidFill>
                          <a:latin typeface="+mj-lt"/>
                          <a:ea typeface="+mn-ea"/>
                          <a:cs typeface="+mn-cs"/>
                        </a:rPr>
                        <a:t>91,78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3774">
                <a:tc gridSpan="2">
                  <a:txBody>
                    <a:bodyPr/>
                    <a:lstStyle/>
                    <a:p>
                      <a:pPr algn="l" fontAlgn="ctr"/>
                      <a:r>
                        <a:rPr lang="tr-TR" sz="1100" u="none" strike="noStrike" dirty="0">
                          <a:latin typeface="+mj-lt"/>
                        </a:rPr>
                        <a:t>İLKOKUL</a:t>
                      </a:r>
                      <a:endParaRPr lang="tr-TR" sz="1100" b="1" i="0" u="none" strike="noStrike" dirty="0">
                        <a:solidFill>
                          <a:srgbClr val="000000"/>
                        </a:solidFill>
                        <a:latin typeface="+mj-lt"/>
                      </a:endParaRPr>
                    </a:p>
                  </a:txBody>
                  <a:tcPr marL="7200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fontAlgn="ctr"/>
                      <a:r>
                        <a:rPr lang="tr-TR" sz="1100" b="0" i="0" u="none" strike="noStrike" dirty="0" smtClean="0">
                          <a:solidFill>
                            <a:srgbClr val="000000"/>
                          </a:solidFill>
                          <a:latin typeface="+mj-lt"/>
                        </a:rPr>
                        <a:t>99,19/94,87</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97,09/93,57</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110,40</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95,97/91,16</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94,44/90,71</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101,29</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dirty="0" smtClean="0">
                          <a:solidFill>
                            <a:srgbClr val="000000"/>
                          </a:solidFill>
                          <a:latin typeface="+mj-lt"/>
                          <a:ea typeface="+mn-ea"/>
                          <a:cs typeface="+mn-cs"/>
                        </a:rPr>
                        <a:t>96,66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104,08</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3774">
                <a:tc gridSpan="2">
                  <a:txBody>
                    <a:bodyPr/>
                    <a:lstStyle/>
                    <a:p>
                      <a:pPr algn="l" fontAlgn="ctr"/>
                      <a:r>
                        <a:rPr lang="tr-TR" sz="1100" u="none" strike="noStrike" dirty="0">
                          <a:latin typeface="+mj-lt"/>
                        </a:rPr>
                        <a:t>ORTAOKUL</a:t>
                      </a:r>
                      <a:endParaRPr lang="tr-TR" sz="1100" b="1" i="0" u="none" strike="noStrike" dirty="0">
                        <a:solidFill>
                          <a:srgbClr val="000000"/>
                        </a:solidFill>
                        <a:latin typeface="+mj-lt"/>
                      </a:endParaRPr>
                    </a:p>
                  </a:txBody>
                  <a:tcPr marL="7200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fontAlgn="ctr"/>
                      <a:r>
                        <a:rPr lang="tr-TR" sz="1100" b="0" i="0" u="none" strike="noStrike" dirty="0" smtClean="0">
                          <a:solidFill>
                            <a:srgbClr val="000000"/>
                          </a:solidFill>
                          <a:latin typeface="+mj-lt"/>
                        </a:rPr>
                        <a:t>107,13/94,39</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106,94/95,79</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102,93</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105,29/95,68</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104,09/96,77</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109,28</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dirty="0" smtClean="0">
                          <a:solidFill>
                            <a:srgbClr val="000000"/>
                          </a:solidFill>
                          <a:latin typeface="+mj-lt"/>
                          <a:ea typeface="+mn-ea"/>
                          <a:cs typeface="+mn-cs"/>
                        </a:rPr>
                        <a:t>105,44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105,33</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3774">
                <a:tc gridSpan="2">
                  <a:txBody>
                    <a:bodyPr/>
                    <a:lstStyle/>
                    <a:p>
                      <a:pPr algn="l" fontAlgn="ctr"/>
                      <a:r>
                        <a:rPr lang="tr-TR" sz="1100" u="none" strike="noStrike" dirty="0">
                          <a:latin typeface="+mj-lt"/>
                        </a:rPr>
                        <a:t>ORTAÖĞRETİM</a:t>
                      </a:r>
                      <a:endParaRPr lang="tr-TR" sz="1100" b="1" i="0" u="none" strike="noStrike" dirty="0">
                        <a:solidFill>
                          <a:srgbClr val="000000"/>
                        </a:solidFill>
                        <a:latin typeface="+mj-lt"/>
                      </a:endParaRPr>
                    </a:p>
                  </a:txBody>
                  <a:tcPr marL="7200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fontAlgn="ctr"/>
                      <a:r>
                        <a:rPr lang="tr-TR" sz="1100" b="0" i="0" u="none" strike="noStrike" dirty="0" smtClean="0">
                          <a:solidFill>
                            <a:srgbClr val="000000"/>
                          </a:solidFill>
                          <a:latin typeface="+mj-lt"/>
                        </a:rPr>
                        <a:t>109,85/79,79</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111,69/86,02</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112,77</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106,94/82,54</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109,50/87,70</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116,10</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dirty="0" smtClean="0">
                          <a:solidFill>
                            <a:srgbClr val="000000"/>
                          </a:solidFill>
                          <a:latin typeface="+mj-lt"/>
                          <a:ea typeface="+mn-ea"/>
                          <a:cs typeface="+mn-cs"/>
                        </a:rPr>
                        <a:t>89,93</a:t>
                      </a:r>
                      <a:endParaRPr kumimoji="0" lang="tr-TR" sz="1100" b="0" i="0" u="none" strike="noStrike" kern="1200" dirty="0">
                        <a:solidFill>
                          <a:srgbClr val="000000"/>
                        </a:solidFill>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122,76</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3774">
                <a:tc gridSpan="2">
                  <a:txBody>
                    <a:bodyPr/>
                    <a:lstStyle/>
                    <a:p>
                      <a:pPr algn="l" fontAlgn="ctr"/>
                      <a:r>
                        <a:rPr lang="tr-TR" sz="1100" u="none" strike="noStrike" dirty="0">
                          <a:latin typeface="+mj-lt"/>
                        </a:rPr>
                        <a:t>    -Genel Ortaöğretim</a:t>
                      </a:r>
                      <a:endParaRPr lang="tr-TR" sz="1100" b="1" i="0" u="none" strike="noStrike" dirty="0">
                        <a:solidFill>
                          <a:srgbClr val="000000"/>
                        </a:solidFill>
                        <a:latin typeface="+mj-lt"/>
                      </a:endParaRPr>
                    </a:p>
                  </a:txBody>
                  <a:tcPr marL="7200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fontAlgn="ctr"/>
                      <a:r>
                        <a:rPr lang="tr-TR" sz="1100" b="0" i="0" u="none" strike="noStrike" dirty="0" smtClean="0">
                          <a:solidFill>
                            <a:srgbClr val="000000"/>
                          </a:solidFill>
                          <a:latin typeface="+mj-lt"/>
                        </a:rPr>
                        <a:t>57,64/36,65</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60,45/42,38</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77,26</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56,49/40,16</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59,54/44,73</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80,55</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43,97</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85,88</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3774">
                <a:tc gridSpan="2">
                  <a:txBody>
                    <a:bodyPr/>
                    <a:lstStyle/>
                    <a:p>
                      <a:pPr algn="l" fontAlgn="ctr"/>
                      <a:r>
                        <a:rPr lang="tr-TR" sz="1100" u="none" strike="noStrike" dirty="0">
                          <a:latin typeface="+mj-lt"/>
                        </a:rPr>
                        <a:t>    -Mesleki Ortaöğretim</a:t>
                      </a:r>
                      <a:endParaRPr lang="tr-TR" sz="1100" b="1" i="0" u="none" strike="noStrike" dirty="0">
                        <a:solidFill>
                          <a:srgbClr val="000000"/>
                        </a:solidFill>
                        <a:latin typeface="+mj-lt"/>
                      </a:endParaRPr>
                    </a:p>
                  </a:txBody>
                  <a:tcPr marL="7200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fontAlgn="ctr"/>
                      <a:r>
                        <a:rPr lang="tr-TR" sz="1100" b="0" i="0" u="none" strike="noStrike" dirty="0" smtClean="0">
                          <a:solidFill>
                            <a:srgbClr val="000000"/>
                          </a:solidFill>
                          <a:latin typeface="+mj-lt"/>
                        </a:rPr>
                        <a:t>52,21/43,14</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51,24/43,64</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35,52</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50,45/42,38</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49,96/42,96</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35,55</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a:t>
                      </a:r>
                      <a:endParaRPr lang="tr-TR" sz="1100" b="0" i="0" u="none" strike="noStrike" dirty="0">
                        <a:solidFill>
                          <a:srgbClr val="000000"/>
                        </a:solidFill>
                        <a:latin typeface="+mj-lt"/>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45,97</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latin typeface="+mj-lt"/>
                        </a:rPr>
                        <a:t>36,88</a:t>
                      </a:r>
                      <a:endParaRPr lang="tr-TR" sz="11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5 Metin kutusu"/>
          <p:cNvSpPr txBox="1"/>
          <p:nvPr/>
        </p:nvSpPr>
        <p:spPr>
          <a:xfrm>
            <a:off x="431768" y="5740201"/>
            <a:ext cx="8133958" cy="600164"/>
          </a:xfrm>
          <a:prstGeom prst="rect">
            <a:avLst/>
          </a:prstGeom>
          <a:noFill/>
        </p:spPr>
        <p:txBody>
          <a:bodyPr wrap="none" rtlCol="0">
            <a:spAutoFit/>
          </a:bodyPr>
          <a:lstStyle/>
          <a:p>
            <a:r>
              <a:rPr lang="tr-TR" sz="1100" b="1" u="sng" dirty="0" smtClean="0">
                <a:latin typeface="+mj-lt"/>
              </a:rPr>
              <a:t>Not:</a:t>
            </a:r>
            <a:r>
              <a:rPr lang="tr-TR" sz="1100" dirty="0" smtClean="0">
                <a:latin typeface="+mj-lt"/>
              </a:rPr>
              <a:t>Türkiye ve Balıkesir Okullaşma oranları Milli Eğitim Bakanlığı Strateji Geliştirme Başkanlığı internet sitesinde bulunan Resmi İstatistikler </a:t>
            </a:r>
          </a:p>
          <a:p>
            <a:r>
              <a:rPr lang="tr-TR" sz="1100" dirty="0" smtClean="0">
                <a:latin typeface="+mj-lt"/>
              </a:rPr>
              <a:t>Bölümünden alınmıştır. Milli Eğitim Bakanlığı Örgün Eğitim istatistiki sayısal verileridir. </a:t>
            </a:r>
          </a:p>
          <a:p>
            <a:r>
              <a:rPr lang="tr-TR" sz="1100" dirty="0" smtClean="0">
                <a:latin typeface="+mj-lt"/>
              </a:rPr>
              <a:t>Mesleki Ortaöğretim okullaşma oranına Din Öğretimi okullaşma oranı dahil edilmiş olup birlikte hesaplanmıştır.</a:t>
            </a:r>
            <a:endParaRPr lang="tr-TR" sz="1100"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lt Başlık 2"/>
          <p:cNvSpPr txBox="1">
            <a:spLocks/>
          </p:cNvSpPr>
          <p:nvPr/>
        </p:nvSpPr>
        <p:spPr bwMode="auto">
          <a:xfrm>
            <a:off x="0" y="1203325"/>
            <a:ext cx="9864725" cy="596900"/>
          </a:xfrm>
          <a:prstGeom prst="rect">
            <a:avLst/>
          </a:prstGeom>
          <a:noFill/>
          <a:ln w="9525">
            <a:noFill/>
            <a:miter lim="800000"/>
            <a:headEnd/>
            <a:tailEnd/>
          </a:ln>
        </p:spPr>
        <p:txBody>
          <a:bodyPr lIns="96670" tIns="48335" rIns="96670" bIns="48335"/>
          <a:lstStyle/>
          <a:p>
            <a:pPr marL="342900" indent="-342900" algn="ctr" defTabSz="912813">
              <a:spcBef>
                <a:spcPct val="20000"/>
              </a:spcBef>
            </a:pPr>
            <a:endParaRPr lang="tr-TR" sz="3200" dirty="0">
              <a:solidFill>
                <a:schemeClr val="accent1"/>
              </a:solidFill>
              <a:latin typeface="Constantia" pitchFamily="18" charset="0"/>
            </a:endParaRPr>
          </a:p>
        </p:txBody>
      </p:sp>
      <p:graphicFrame>
        <p:nvGraphicFramePr>
          <p:cNvPr id="60480" name="Group 64"/>
          <p:cNvGraphicFramePr>
            <a:graphicFrameLocks noGrp="1"/>
          </p:cNvGraphicFramePr>
          <p:nvPr/>
        </p:nvGraphicFramePr>
        <p:xfrm>
          <a:off x="463582" y="1457310"/>
          <a:ext cx="8826498" cy="1513606"/>
        </p:xfrm>
        <a:graphic>
          <a:graphicData uri="http://schemas.openxmlformats.org/drawingml/2006/table">
            <a:tbl>
              <a:tblPr/>
              <a:tblGrid>
                <a:gridCol w="1049064"/>
                <a:gridCol w="1296239"/>
                <a:gridCol w="1296239"/>
                <a:gridCol w="1079930"/>
                <a:gridCol w="1512548"/>
                <a:gridCol w="1296239"/>
                <a:gridCol w="1296239"/>
              </a:tblGrid>
              <a:tr h="288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itchFamily="34" charset="0"/>
                          <a:cs typeface="Arial" pitchFamily="34" charset="0"/>
                        </a:rPr>
                        <a:t>YILLAR</a:t>
                      </a:r>
                    </a:p>
                  </a:txBody>
                  <a:tcPr marL="9664" marR="966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itchFamily="34" charset="0"/>
                          <a:cs typeface="Arial" pitchFamily="34" charset="0"/>
                        </a:rPr>
                        <a:t>Birleştirilmiş sınıflı okul sayısı</a:t>
                      </a:r>
                    </a:p>
                  </a:txBody>
                  <a:tcPr marL="9664" marR="966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itchFamily="34" charset="0"/>
                          <a:cs typeface="Arial" pitchFamily="34" charset="0"/>
                        </a:rPr>
                        <a:t>Mevcut okul sayısı</a:t>
                      </a:r>
                    </a:p>
                  </a:txBody>
                  <a:tcPr marL="9664" marR="966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itchFamily="34" charset="0"/>
                          <a:cs typeface="Arial" pitchFamily="34" charset="0"/>
                        </a:rPr>
                        <a:t>Oranı </a:t>
                      </a:r>
                    </a:p>
                  </a:txBody>
                  <a:tcPr marL="9664" marR="966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itchFamily="34" charset="0"/>
                          <a:cs typeface="Arial" pitchFamily="34" charset="0"/>
                        </a:rPr>
                        <a:t>Birleştirilmiş sınıfta öğrenim gören öğrenci sayısı</a:t>
                      </a:r>
                    </a:p>
                  </a:txBody>
                  <a:tcPr marL="9664" marR="966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itchFamily="34" charset="0"/>
                          <a:cs typeface="Arial" pitchFamily="34" charset="0"/>
                        </a:rPr>
                        <a:t>Toplam öğrenci sayısı</a:t>
                      </a:r>
                    </a:p>
                  </a:txBody>
                  <a:tcPr marL="9664" marR="966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itchFamily="34" charset="0"/>
                          <a:cs typeface="Arial" pitchFamily="34" charset="0"/>
                        </a:rPr>
                        <a:t>Oranı </a:t>
                      </a:r>
                    </a:p>
                  </a:txBody>
                  <a:tcPr marL="9664" marR="966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880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0" i="0" u="none" strike="noStrike" kern="1200" cap="none" normalizeH="0" baseline="0" dirty="0" smtClean="0">
                          <a:ln>
                            <a:noFill/>
                          </a:ln>
                          <a:solidFill>
                            <a:srgbClr val="000000"/>
                          </a:solidFill>
                          <a:effectLst/>
                          <a:latin typeface="Calibri" pitchFamily="34" charset="0"/>
                          <a:ea typeface="+mn-ea"/>
                          <a:cs typeface="Arial" pitchFamily="34" charset="0"/>
                        </a:rPr>
                        <a:t>2015-2016</a:t>
                      </a:r>
                    </a:p>
                  </a:txBody>
                  <a:tcPr marL="9665" marR="966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0" i="0" u="none" strike="noStrike" kern="1200" cap="none" normalizeH="0" baseline="0" dirty="0" smtClean="0">
                          <a:ln>
                            <a:noFill/>
                          </a:ln>
                          <a:solidFill>
                            <a:srgbClr val="000000"/>
                          </a:solidFill>
                          <a:effectLst/>
                          <a:latin typeface="Calibri" pitchFamily="34" charset="0"/>
                          <a:ea typeface="+mn-ea"/>
                          <a:cs typeface="Arial" pitchFamily="34" charset="0"/>
                        </a:rPr>
                        <a:t>7</a:t>
                      </a:r>
                      <a:endParaRPr kumimoji="0" lang="tr-TR" sz="1300" b="0" i="0" u="none" strike="noStrike" kern="1200" cap="none" normalizeH="0" baseline="0" dirty="0">
                        <a:ln>
                          <a:noFill/>
                        </a:ln>
                        <a:solidFill>
                          <a:srgbClr val="000000"/>
                        </a:solidFill>
                        <a:effectLst/>
                        <a:latin typeface="Calibri" pitchFamily="34" charset="0"/>
                        <a:ea typeface="+mn-ea"/>
                        <a:cs typeface="Arial" pitchFamily="34" charset="0"/>
                      </a:endParaRPr>
                    </a:p>
                  </a:txBody>
                  <a:tcPr marL="13327" marR="13327" marT="133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0" i="0" u="none" strike="noStrike" kern="1200" cap="none" normalizeH="0" baseline="0" dirty="0" smtClean="0">
                          <a:ln>
                            <a:noFill/>
                          </a:ln>
                          <a:solidFill>
                            <a:srgbClr val="000000"/>
                          </a:solidFill>
                          <a:effectLst/>
                          <a:latin typeface="Calibri" pitchFamily="34" charset="0"/>
                          <a:ea typeface="+mn-ea"/>
                          <a:cs typeface="Arial" pitchFamily="34" charset="0"/>
                        </a:rPr>
                        <a:t>35</a:t>
                      </a:r>
                      <a:endParaRPr kumimoji="0" lang="tr-TR" sz="1300" b="0" i="0" u="none" strike="noStrike" kern="1200" cap="none" normalizeH="0" baseline="0" dirty="0">
                        <a:ln>
                          <a:noFill/>
                        </a:ln>
                        <a:solidFill>
                          <a:srgbClr val="000000"/>
                        </a:solidFill>
                        <a:effectLst/>
                        <a:latin typeface="Calibri" pitchFamily="34" charset="0"/>
                        <a:ea typeface="+mn-ea"/>
                        <a:cs typeface="Arial" pitchFamily="34" charset="0"/>
                      </a:endParaRPr>
                    </a:p>
                  </a:txBody>
                  <a:tcPr marL="13327" marR="13327" marT="133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0" i="0" u="none" strike="noStrike" kern="1200" cap="none" normalizeH="0" baseline="0" dirty="0" smtClean="0">
                          <a:ln>
                            <a:noFill/>
                          </a:ln>
                          <a:solidFill>
                            <a:srgbClr val="000000"/>
                          </a:solidFill>
                          <a:effectLst/>
                          <a:latin typeface="Calibri" pitchFamily="34" charset="0"/>
                          <a:ea typeface="+mn-ea"/>
                          <a:cs typeface="Arial" pitchFamily="34" charset="0"/>
                        </a:rPr>
                        <a:t>%20,00</a:t>
                      </a:r>
                      <a:endParaRPr kumimoji="0" lang="tr-TR" sz="1300" b="0" i="0" u="none" strike="noStrike" kern="1200" cap="none" normalizeH="0" baseline="0" dirty="0">
                        <a:ln>
                          <a:noFill/>
                        </a:ln>
                        <a:solidFill>
                          <a:srgbClr val="000000"/>
                        </a:solidFill>
                        <a:effectLst/>
                        <a:latin typeface="Calibri" pitchFamily="34" charset="0"/>
                        <a:ea typeface="+mn-ea"/>
                        <a:cs typeface="Arial" pitchFamily="34" charset="0"/>
                      </a:endParaRPr>
                    </a:p>
                  </a:txBody>
                  <a:tcPr marL="13327" marR="13327" marT="133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0" i="0" u="none" strike="noStrike" kern="1200" cap="none" normalizeH="0" baseline="0" dirty="0" smtClean="0">
                          <a:ln>
                            <a:noFill/>
                          </a:ln>
                          <a:solidFill>
                            <a:srgbClr val="000000"/>
                          </a:solidFill>
                          <a:effectLst/>
                          <a:latin typeface="Calibri" pitchFamily="34" charset="0"/>
                          <a:ea typeface="+mn-ea"/>
                          <a:cs typeface="Arial" pitchFamily="34" charset="0"/>
                        </a:rPr>
                        <a:t>131</a:t>
                      </a:r>
                    </a:p>
                  </a:txBody>
                  <a:tcPr marL="9664" marR="966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0" i="0" u="none" strike="noStrike" kern="1200" cap="none" normalizeH="0" baseline="0" dirty="0" smtClean="0">
                          <a:ln>
                            <a:noFill/>
                          </a:ln>
                          <a:solidFill>
                            <a:srgbClr val="000000"/>
                          </a:solidFill>
                          <a:effectLst/>
                          <a:latin typeface="Calibri" pitchFamily="34" charset="0"/>
                          <a:ea typeface="+mn-ea"/>
                          <a:cs typeface="Arial" pitchFamily="34" charset="0"/>
                        </a:rPr>
                        <a:t>9.705</a:t>
                      </a:r>
                    </a:p>
                  </a:txBody>
                  <a:tcPr marL="4946" marR="4946" marT="494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0" i="0" u="none" strike="noStrike" kern="1200" cap="none" normalizeH="0" baseline="0" dirty="0" smtClean="0">
                          <a:ln>
                            <a:noFill/>
                          </a:ln>
                          <a:solidFill>
                            <a:srgbClr val="000000"/>
                          </a:solidFill>
                          <a:effectLst/>
                          <a:latin typeface="Calibri" pitchFamily="34" charset="0"/>
                          <a:ea typeface="+mn-ea"/>
                          <a:cs typeface="Arial" pitchFamily="34" charset="0"/>
                        </a:rPr>
                        <a:t>%1,35</a:t>
                      </a:r>
                    </a:p>
                  </a:txBody>
                  <a:tcPr marL="9664" marR="966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80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0" i="0" u="none" strike="noStrike" kern="1200" cap="none" normalizeH="0" baseline="0" dirty="0" smtClean="0">
                          <a:ln>
                            <a:noFill/>
                          </a:ln>
                          <a:solidFill>
                            <a:srgbClr val="000000"/>
                          </a:solidFill>
                          <a:effectLst/>
                          <a:latin typeface="Calibri" pitchFamily="34" charset="0"/>
                          <a:ea typeface="+mn-ea"/>
                          <a:cs typeface="Arial" pitchFamily="34" charset="0"/>
                        </a:rPr>
                        <a:t>2016-2017</a:t>
                      </a:r>
                    </a:p>
                  </a:txBody>
                  <a:tcPr marL="9665" marR="966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0" i="0" u="none" strike="noStrike" kern="1200" cap="none" normalizeH="0" baseline="0" dirty="0" smtClean="0">
                          <a:ln>
                            <a:noFill/>
                          </a:ln>
                          <a:solidFill>
                            <a:srgbClr val="000000"/>
                          </a:solidFill>
                          <a:effectLst/>
                          <a:latin typeface="Calibri" pitchFamily="34" charset="0"/>
                          <a:ea typeface="+mn-ea"/>
                          <a:cs typeface="Arial" pitchFamily="34" charset="0"/>
                        </a:rPr>
                        <a:t>6</a:t>
                      </a:r>
                      <a:endParaRPr kumimoji="0" lang="tr-TR" sz="1300" b="0" i="0" u="none" strike="noStrike" kern="1200" cap="none" normalizeH="0" baseline="0" dirty="0">
                        <a:ln>
                          <a:noFill/>
                        </a:ln>
                        <a:solidFill>
                          <a:srgbClr val="000000"/>
                        </a:solidFill>
                        <a:effectLst/>
                        <a:latin typeface="Calibri" pitchFamily="34" charset="0"/>
                        <a:ea typeface="+mn-ea"/>
                        <a:cs typeface="Arial" pitchFamily="34" charset="0"/>
                      </a:endParaRPr>
                    </a:p>
                  </a:txBody>
                  <a:tcPr marL="13327" marR="13327" marT="133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0" i="0" u="none" strike="noStrike" kern="1200" cap="none" normalizeH="0" baseline="0" dirty="0" smtClean="0">
                          <a:ln>
                            <a:noFill/>
                          </a:ln>
                          <a:solidFill>
                            <a:srgbClr val="000000"/>
                          </a:solidFill>
                          <a:effectLst/>
                          <a:latin typeface="Calibri" pitchFamily="34" charset="0"/>
                          <a:ea typeface="+mn-ea"/>
                          <a:cs typeface="Arial" pitchFamily="34" charset="0"/>
                        </a:rPr>
                        <a:t>33</a:t>
                      </a:r>
                      <a:endParaRPr kumimoji="0" lang="tr-TR" sz="1300" b="0" i="0" u="none" strike="noStrike" kern="1200" cap="none" normalizeH="0" baseline="0" dirty="0">
                        <a:ln>
                          <a:noFill/>
                        </a:ln>
                        <a:solidFill>
                          <a:srgbClr val="000000"/>
                        </a:solidFill>
                        <a:effectLst/>
                        <a:latin typeface="Calibri" pitchFamily="34" charset="0"/>
                        <a:ea typeface="+mn-ea"/>
                        <a:cs typeface="Arial" pitchFamily="34" charset="0"/>
                      </a:endParaRPr>
                    </a:p>
                  </a:txBody>
                  <a:tcPr marL="13327" marR="13327" marT="133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0" i="0" u="none" strike="noStrike" kern="1200" cap="none" normalizeH="0" baseline="0" dirty="0" smtClean="0">
                          <a:ln>
                            <a:noFill/>
                          </a:ln>
                          <a:solidFill>
                            <a:srgbClr val="000000"/>
                          </a:solidFill>
                          <a:effectLst/>
                          <a:latin typeface="Calibri" pitchFamily="34" charset="0"/>
                          <a:ea typeface="+mn-ea"/>
                          <a:cs typeface="Arial" pitchFamily="34" charset="0"/>
                        </a:rPr>
                        <a:t>%18,18</a:t>
                      </a:r>
                      <a:endParaRPr kumimoji="0" lang="tr-TR" sz="1300" b="0" i="0" u="none" strike="noStrike" kern="1200" cap="none" normalizeH="0" baseline="0" dirty="0">
                        <a:ln>
                          <a:noFill/>
                        </a:ln>
                        <a:solidFill>
                          <a:srgbClr val="000000"/>
                        </a:solidFill>
                        <a:effectLst/>
                        <a:latin typeface="Calibri" pitchFamily="34" charset="0"/>
                        <a:ea typeface="+mn-ea"/>
                        <a:cs typeface="Arial" pitchFamily="34" charset="0"/>
                      </a:endParaRPr>
                    </a:p>
                  </a:txBody>
                  <a:tcPr marL="13327" marR="13327" marT="133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0" i="0" u="none" strike="noStrike" kern="1200" cap="none" normalizeH="0" baseline="0" dirty="0" smtClean="0">
                          <a:ln>
                            <a:noFill/>
                          </a:ln>
                          <a:solidFill>
                            <a:srgbClr val="000000"/>
                          </a:solidFill>
                          <a:effectLst/>
                          <a:latin typeface="Calibri" pitchFamily="34" charset="0"/>
                          <a:ea typeface="+mn-ea"/>
                          <a:cs typeface="Arial" pitchFamily="34" charset="0"/>
                        </a:rPr>
                        <a:t>96</a:t>
                      </a:r>
                    </a:p>
                  </a:txBody>
                  <a:tcPr marL="9664" marR="966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0" i="0" u="none" strike="noStrike" kern="1200" cap="none" normalizeH="0" baseline="0" dirty="0" smtClean="0">
                          <a:ln>
                            <a:noFill/>
                          </a:ln>
                          <a:solidFill>
                            <a:srgbClr val="000000"/>
                          </a:solidFill>
                          <a:effectLst/>
                          <a:latin typeface="Calibri" pitchFamily="34" charset="0"/>
                          <a:ea typeface="+mn-ea"/>
                          <a:cs typeface="Arial" pitchFamily="34" charset="0"/>
                        </a:rPr>
                        <a:t>9.139</a:t>
                      </a:r>
                    </a:p>
                  </a:txBody>
                  <a:tcPr marL="4946" marR="4946" marT="494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0" i="0" u="none" strike="noStrike" kern="1200" cap="none" normalizeH="0" baseline="0" dirty="0" smtClean="0">
                          <a:ln>
                            <a:noFill/>
                          </a:ln>
                          <a:solidFill>
                            <a:srgbClr val="000000"/>
                          </a:solidFill>
                          <a:effectLst/>
                          <a:latin typeface="Calibri" pitchFamily="34" charset="0"/>
                          <a:ea typeface="+mn-ea"/>
                          <a:cs typeface="Arial" pitchFamily="34" charset="0"/>
                        </a:rPr>
                        <a:t>%1,05</a:t>
                      </a:r>
                    </a:p>
                  </a:txBody>
                  <a:tcPr marL="9664" marR="966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80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1" i="0" u="none" strike="noStrike" kern="1200" cap="none" normalizeH="0" baseline="0" dirty="0" smtClean="0">
                          <a:ln>
                            <a:noFill/>
                          </a:ln>
                          <a:solidFill>
                            <a:srgbClr val="000000"/>
                          </a:solidFill>
                          <a:effectLst/>
                          <a:latin typeface="Calibri" pitchFamily="34" charset="0"/>
                          <a:ea typeface="+mn-ea"/>
                          <a:cs typeface="Arial" pitchFamily="34" charset="0"/>
                        </a:rPr>
                        <a:t>2017-2018</a:t>
                      </a:r>
                    </a:p>
                  </a:txBody>
                  <a:tcPr marL="9665" marR="966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1" i="0" u="none" strike="noStrike" kern="1200" cap="none" normalizeH="0" baseline="0" dirty="0" smtClean="0">
                          <a:ln>
                            <a:noFill/>
                          </a:ln>
                          <a:solidFill>
                            <a:srgbClr val="000000"/>
                          </a:solidFill>
                          <a:effectLst/>
                          <a:latin typeface="Calibri" pitchFamily="34" charset="0"/>
                          <a:ea typeface="+mn-ea"/>
                          <a:cs typeface="Arial" pitchFamily="34" charset="0"/>
                        </a:rPr>
                        <a:t>8</a:t>
                      </a:r>
                      <a:endParaRPr kumimoji="0" lang="tr-TR" sz="1300" b="1" i="0" u="none" strike="noStrike" kern="1200" cap="none" normalizeH="0" baseline="0" dirty="0">
                        <a:ln>
                          <a:noFill/>
                        </a:ln>
                        <a:solidFill>
                          <a:srgbClr val="000000"/>
                        </a:solidFill>
                        <a:effectLst/>
                        <a:latin typeface="Calibri" pitchFamily="34" charset="0"/>
                        <a:ea typeface="+mn-ea"/>
                        <a:cs typeface="Arial" pitchFamily="34" charset="0"/>
                      </a:endParaRPr>
                    </a:p>
                  </a:txBody>
                  <a:tcPr marL="13327" marR="13327" marT="133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1" i="0" u="none" strike="noStrike" kern="1200" cap="none" normalizeH="0" baseline="0" dirty="0" smtClean="0">
                          <a:ln>
                            <a:noFill/>
                          </a:ln>
                          <a:solidFill>
                            <a:srgbClr val="000000"/>
                          </a:solidFill>
                          <a:effectLst/>
                          <a:latin typeface="Calibri" pitchFamily="34" charset="0"/>
                          <a:ea typeface="+mn-ea"/>
                          <a:cs typeface="Arial" pitchFamily="34" charset="0"/>
                        </a:rPr>
                        <a:t>35</a:t>
                      </a:r>
                      <a:endParaRPr kumimoji="0" lang="tr-TR" sz="1300" b="1" i="0" u="none" strike="noStrike" kern="1200" cap="none" normalizeH="0" baseline="0" dirty="0">
                        <a:ln>
                          <a:noFill/>
                        </a:ln>
                        <a:solidFill>
                          <a:srgbClr val="000000"/>
                        </a:solidFill>
                        <a:effectLst/>
                        <a:latin typeface="Calibri" pitchFamily="34" charset="0"/>
                        <a:ea typeface="+mn-ea"/>
                        <a:cs typeface="Arial" pitchFamily="34" charset="0"/>
                      </a:endParaRPr>
                    </a:p>
                  </a:txBody>
                  <a:tcPr marL="13327" marR="13327" marT="133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1" i="0" u="none" strike="noStrike" kern="1200" cap="none" normalizeH="0" baseline="0" dirty="0" smtClean="0">
                          <a:ln>
                            <a:noFill/>
                          </a:ln>
                          <a:solidFill>
                            <a:srgbClr val="000000"/>
                          </a:solidFill>
                          <a:effectLst/>
                          <a:latin typeface="Calibri" pitchFamily="34" charset="0"/>
                          <a:ea typeface="+mn-ea"/>
                          <a:cs typeface="Arial" pitchFamily="34" charset="0"/>
                        </a:rPr>
                        <a:t>%22,86</a:t>
                      </a:r>
                      <a:endParaRPr kumimoji="0" lang="tr-TR" sz="1300" b="1" i="0" u="none" strike="noStrike" kern="1200" cap="none" normalizeH="0" baseline="0" dirty="0">
                        <a:ln>
                          <a:noFill/>
                        </a:ln>
                        <a:solidFill>
                          <a:srgbClr val="000000"/>
                        </a:solidFill>
                        <a:effectLst/>
                        <a:latin typeface="Calibri" pitchFamily="34" charset="0"/>
                        <a:ea typeface="+mn-ea"/>
                        <a:cs typeface="Arial" pitchFamily="34" charset="0"/>
                      </a:endParaRPr>
                    </a:p>
                  </a:txBody>
                  <a:tcPr marL="13327" marR="13327" marT="133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1" i="0" u="none" strike="noStrike" kern="1200" cap="none" normalizeH="0" baseline="0" dirty="0" smtClean="0">
                          <a:ln>
                            <a:noFill/>
                          </a:ln>
                          <a:solidFill>
                            <a:srgbClr val="000000"/>
                          </a:solidFill>
                          <a:effectLst/>
                          <a:latin typeface="Calibri" pitchFamily="34" charset="0"/>
                          <a:ea typeface="+mn-ea"/>
                          <a:cs typeface="Arial" pitchFamily="34" charset="0"/>
                        </a:rPr>
                        <a:t>163</a:t>
                      </a:r>
                    </a:p>
                  </a:txBody>
                  <a:tcPr marL="9664" marR="966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1" i="0" u="none" strike="noStrike" kern="1200" cap="none" normalizeH="0" baseline="0" dirty="0" smtClean="0">
                          <a:ln>
                            <a:noFill/>
                          </a:ln>
                          <a:solidFill>
                            <a:srgbClr val="000000"/>
                          </a:solidFill>
                          <a:effectLst/>
                          <a:latin typeface="Calibri" pitchFamily="34" charset="0"/>
                          <a:ea typeface="+mn-ea"/>
                          <a:cs typeface="Arial" pitchFamily="34" charset="0"/>
                        </a:rPr>
                        <a:t>9.352</a:t>
                      </a:r>
                    </a:p>
                  </a:txBody>
                  <a:tcPr marL="4946" marR="4946" marT="494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300" b="1" i="0" u="none" strike="noStrike" kern="1200" cap="none" normalizeH="0" baseline="0" dirty="0" smtClean="0">
                          <a:ln>
                            <a:noFill/>
                          </a:ln>
                          <a:solidFill>
                            <a:srgbClr val="000000"/>
                          </a:solidFill>
                          <a:effectLst/>
                          <a:latin typeface="Calibri" pitchFamily="34" charset="0"/>
                          <a:ea typeface="+mn-ea"/>
                          <a:cs typeface="Arial" pitchFamily="34" charset="0"/>
                        </a:rPr>
                        <a:t>%1,74</a:t>
                      </a:r>
                    </a:p>
                  </a:txBody>
                  <a:tcPr marL="9664" marR="9664"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1" name="Slayt Numarası Yer Tutucusu 7"/>
          <p:cNvSpPr>
            <a:spLocks noGrp="1"/>
          </p:cNvSpPr>
          <p:nvPr>
            <p:ph type="sldNum" sz="quarter" idx="12"/>
          </p:nvPr>
        </p:nvSpPr>
        <p:spPr/>
        <p:txBody>
          <a:bodyPr/>
          <a:lstStyle/>
          <a:p>
            <a:pPr>
              <a:defRPr/>
            </a:pPr>
            <a:fld id="{0FC80A64-8FBE-4DB9-855D-28A0AE18EC87}" type="slidenum">
              <a:rPr lang="tr-TR"/>
              <a:pPr>
                <a:defRPr/>
              </a:pPr>
              <a:t>13</a:t>
            </a:fld>
            <a:endParaRPr lang="tr-TR" dirty="0"/>
          </a:p>
        </p:txBody>
      </p:sp>
      <p:sp>
        <p:nvSpPr>
          <p:cNvPr id="8" name="7 Dikdörtgen"/>
          <p:cNvSpPr/>
          <p:nvPr/>
        </p:nvSpPr>
        <p:spPr>
          <a:xfrm>
            <a:off x="0" y="957244"/>
            <a:ext cx="9864725" cy="369332"/>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tr-TR" sz="1800" b="1" dirty="0" smtClean="0">
                <a:solidFill>
                  <a:schemeClr val="accent1"/>
                </a:solidFill>
              </a:rPr>
              <a:t>İLÇEMİZ BİRLEŞTİRİLMİŞ SINIF DURUMU</a:t>
            </a:r>
            <a:endParaRPr lang="tr-TR" sz="1800" b="1" dirty="0">
              <a:solidFill>
                <a:schemeClr val="accent1"/>
              </a:solidFill>
            </a:endParaRPr>
          </a:p>
        </p:txBody>
      </p:sp>
      <p:sp>
        <p:nvSpPr>
          <p:cNvPr id="10" name="9 Dikdörtgen"/>
          <p:cNvSpPr/>
          <p:nvPr/>
        </p:nvSpPr>
        <p:spPr>
          <a:xfrm>
            <a:off x="574644" y="3028946"/>
            <a:ext cx="8715436" cy="784830"/>
          </a:xfrm>
          <a:prstGeom prst="rect">
            <a:avLst/>
          </a:prstGeom>
        </p:spPr>
        <p:txBody>
          <a:bodyPr wrap="square">
            <a:spAutoFit/>
          </a:bodyPr>
          <a:lstStyle/>
          <a:p>
            <a:pPr defTabSz="914400" fontAlgn="ctr">
              <a:spcBef>
                <a:spcPts val="0"/>
              </a:spcBef>
              <a:spcAft>
                <a:spcPts val="0"/>
              </a:spcAft>
              <a:defRPr/>
            </a:pPr>
            <a:r>
              <a:rPr lang="tr-TR" sz="900" b="1" dirty="0" smtClean="0">
                <a:solidFill>
                  <a:srgbClr val="000000"/>
                </a:solidFill>
              </a:rPr>
              <a:t>NOT:</a:t>
            </a:r>
            <a:r>
              <a:rPr lang="tr-TR" sz="900" b="1" dirty="0" smtClean="0">
                <a:solidFill>
                  <a:srgbClr val="000000"/>
                </a:solidFill>
                <a:sym typeface="Wingdings" pitchFamily="2" charset="2"/>
              </a:rPr>
              <a:t> </a:t>
            </a:r>
            <a:r>
              <a:rPr lang="tr-TR" sz="900" dirty="0" smtClean="0">
                <a:solidFill>
                  <a:srgbClr val="000000"/>
                </a:solidFill>
              </a:rPr>
              <a:t>2017-2018 Eğitim Öğretim yılına ait sayısal veriler Milli Eğitim Bakanlığının 22.01.2018 tarihli MEİS modülü bilgilerinden derlenmiştir. Temel Eğitim İlkokulları, Özel İlkokullar İle Özel Eğitim Okulları 1. Kademe Bilgilerini Kapsar. </a:t>
            </a:r>
            <a:r>
              <a:rPr lang="tr-TR" sz="900" b="1" dirty="0" smtClean="0">
                <a:solidFill>
                  <a:srgbClr val="000000"/>
                </a:solidFill>
                <a:sym typeface="Wingdings" pitchFamily="2" charset="2"/>
              </a:rPr>
              <a:t></a:t>
            </a:r>
            <a:r>
              <a:rPr lang="tr-TR" sz="900" dirty="0" smtClean="0">
                <a:solidFill>
                  <a:srgbClr val="000000"/>
                </a:solidFill>
              </a:rPr>
              <a:t>2016-2017 Eğitim Öğretim yılına ait sayısal veriler Milli Eğitim Bakanlığının 01.10.2016 tarihli MEİS modülü bilgilerinden derlenmiştir. Temel Eğitim İlkokulları, Özel İlkokullar İle Özel Eğitim Okulları 1. Kademe Bilgilerini Kapsar. </a:t>
            </a:r>
            <a:r>
              <a:rPr lang="tr-TR" sz="900" b="1" dirty="0" smtClean="0">
                <a:solidFill>
                  <a:srgbClr val="000000"/>
                </a:solidFill>
                <a:sym typeface="Wingdings" pitchFamily="2" charset="2"/>
              </a:rPr>
              <a:t></a:t>
            </a:r>
            <a:r>
              <a:rPr lang="tr-TR" sz="900" dirty="0" smtClean="0">
                <a:solidFill>
                  <a:srgbClr val="000000"/>
                </a:solidFill>
              </a:rPr>
              <a:t>2015-2016 Eğitim Öğretim yılına ait sayısal veriler Milli Eğitim Bakanlığının 01.10.2015 tarihli MEİS modülü bilgilerinden derlenmiştir. Temel Eğitim İlkokulları, Özel İlkokullar İle Özel Eğitim Okulları 1. Kademe Bilgilerini Kapsar. </a:t>
            </a:r>
          </a:p>
        </p:txBody>
      </p:sp>
      <p:sp>
        <p:nvSpPr>
          <p:cNvPr id="12" name="11 Dikdörtgen"/>
          <p:cNvSpPr/>
          <p:nvPr/>
        </p:nvSpPr>
        <p:spPr>
          <a:xfrm>
            <a:off x="503206" y="6803018"/>
            <a:ext cx="8643998" cy="369332"/>
          </a:xfrm>
          <a:prstGeom prst="rect">
            <a:avLst/>
          </a:prstGeom>
        </p:spPr>
        <p:txBody>
          <a:bodyPr wrap="square">
            <a:spAutoFit/>
          </a:bodyPr>
          <a:lstStyle/>
          <a:p>
            <a:pPr defTabSz="914400" fontAlgn="ctr">
              <a:spcBef>
                <a:spcPts val="0"/>
              </a:spcBef>
              <a:spcAft>
                <a:spcPts val="0"/>
              </a:spcAft>
              <a:defRPr/>
            </a:pPr>
            <a:r>
              <a:rPr lang="tr-TR" sz="900" b="1" dirty="0" smtClean="0">
                <a:solidFill>
                  <a:srgbClr val="000000"/>
                </a:solidFill>
              </a:rPr>
              <a:t>NOT:</a:t>
            </a:r>
            <a:r>
              <a:rPr lang="tr-TR" sz="900" dirty="0" smtClean="0">
                <a:solidFill>
                  <a:srgbClr val="000000"/>
                </a:solidFill>
              </a:rPr>
              <a:t>2017-2018 Eğitim Öğretim yılına ait sayısal veriler Milli Eğitim Bakanlığının 22.01.2018 tarihli MEİS modülü bilgilerinden derlenmiştir. Birleştirilmiş sınıflarda öğrenim gören öğrenci sayılarını kapsar.</a:t>
            </a:r>
          </a:p>
        </p:txBody>
      </p:sp>
      <p:graphicFrame>
        <p:nvGraphicFramePr>
          <p:cNvPr id="13" name="12 Tablo"/>
          <p:cNvGraphicFramePr>
            <a:graphicFrameLocks noGrp="1"/>
          </p:cNvGraphicFramePr>
          <p:nvPr/>
        </p:nvGraphicFramePr>
        <p:xfrm>
          <a:off x="217454" y="4228622"/>
          <a:ext cx="9469054" cy="2350295"/>
        </p:xfrm>
        <a:graphic>
          <a:graphicData uri="http://schemas.openxmlformats.org/drawingml/2006/table">
            <a:tbl>
              <a:tblPr/>
              <a:tblGrid>
                <a:gridCol w="2052000"/>
                <a:gridCol w="504574"/>
                <a:gridCol w="742020"/>
                <a:gridCol w="411364"/>
                <a:gridCol w="411364"/>
                <a:gridCol w="411364"/>
                <a:gridCol w="411364"/>
                <a:gridCol w="411364"/>
                <a:gridCol w="411364"/>
                <a:gridCol w="411364"/>
                <a:gridCol w="411364"/>
                <a:gridCol w="411364"/>
                <a:gridCol w="411364"/>
                <a:gridCol w="411364"/>
                <a:gridCol w="411364"/>
                <a:gridCol w="411364"/>
                <a:gridCol w="411364"/>
                <a:gridCol w="411364"/>
              </a:tblGrid>
              <a:tr h="360000">
                <a:tc>
                  <a:txBody>
                    <a:bodyPr/>
                    <a:lstStyle/>
                    <a:p>
                      <a:pPr algn="l" fontAlgn="b"/>
                      <a:endParaRPr lang="tr-TR" sz="1100" b="0" i="0" u="none" strike="noStrike" dirty="0">
                        <a:solidFill>
                          <a:srgbClr val="000000"/>
                        </a:solidFill>
                        <a:latin typeface="+mj-lt"/>
                      </a:endParaRPr>
                    </a:p>
                  </a:txBody>
                  <a:tcPr marL="6996" marR="6996" marT="699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2">
                  <a:txBody>
                    <a:bodyPr/>
                    <a:lstStyle/>
                    <a:p>
                      <a:pPr algn="ctr" fontAlgn="b"/>
                      <a:r>
                        <a:rPr lang="tr-TR" sz="1100" b="1" i="0" u="none" strike="noStrike" dirty="0" smtClean="0">
                          <a:solidFill>
                            <a:schemeClr val="bg1"/>
                          </a:solidFill>
                          <a:latin typeface="+mj-lt"/>
                        </a:rPr>
                        <a:t>DERSLİK</a:t>
                      </a:r>
                      <a:r>
                        <a:rPr lang="tr-TR" sz="1100" b="1" i="0" u="none" strike="noStrike" baseline="0" dirty="0" smtClean="0">
                          <a:solidFill>
                            <a:schemeClr val="bg1"/>
                          </a:solidFill>
                          <a:latin typeface="+mj-lt"/>
                        </a:rPr>
                        <a:t> SAYISI</a:t>
                      </a:r>
                      <a:endParaRPr lang="tr-TR" sz="1100" b="1" i="0" u="none" strike="noStrike" dirty="0">
                        <a:solidFill>
                          <a:schemeClr val="bg1"/>
                        </a:solidFill>
                        <a:latin typeface="+mj-lt"/>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fontAlgn="b"/>
                      <a:r>
                        <a:rPr lang="tr-TR" sz="1100" b="1" i="0" u="none" strike="noStrike" dirty="0" smtClean="0">
                          <a:solidFill>
                            <a:schemeClr val="bg1"/>
                          </a:solidFill>
                          <a:latin typeface="+mj-lt"/>
                        </a:rPr>
                        <a:t>ÖĞRETMEN SAYISI </a:t>
                      </a:r>
                    </a:p>
                    <a:p>
                      <a:pPr algn="ctr" fontAlgn="b"/>
                      <a:r>
                        <a:rPr lang="tr-TR" sz="1100" b="1" i="0" u="none" strike="noStrike" dirty="0" smtClean="0">
                          <a:solidFill>
                            <a:schemeClr val="bg1"/>
                          </a:solidFill>
                          <a:latin typeface="+mj-lt"/>
                        </a:rPr>
                        <a:t>(idareciler Dahil)</a:t>
                      </a:r>
                      <a:endParaRPr lang="tr-TR" sz="1100" b="1" i="0" u="none" strike="noStrike" dirty="0">
                        <a:solidFill>
                          <a:schemeClr val="bg1"/>
                        </a:solidFill>
                        <a:latin typeface="+mj-lt"/>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gridSpan="3">
                  <a:txBody>
                    <a:bodyPr/>
                    <a:lstStyle/>
                    <a:p>
                      <a:pPr algn="ctr" fontAlgn="b"/>
                      <a:r>
                        <a:rPr lang="tr-TR" sz="1100" b="1" i="0" u="none" strike="noStrike" dirty="0" smtClean="0">
                          <a:solidFill>
                            <a:schemeClr val="bg1"/>
                          </a:solidFill>
                          <a:latin typeface="+mj-lt"/>
                        </a:rPr>
                        <a:t>1. Sınıf</a:t>
                      </a:r>
                      <a:endParaRPr lang="tr-TR" sz="1100" b="1" i="0" u="none" strike="noStrike" dirty="0">
                        <a:solidFill>
                          <a:schemeClr val="bg1"/>
                        </a:solidFill>
                        <a:latin typeface="+mj-lt"/>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pPr algn="ctr" fontAlgn="b"/>
                      <a:endParaRPr lang="tr-TR" sz="1100" b="1" i="0" u="none" strike="noStrike" dirty="0">
                        <a:solidFill>
                          <a:schemeClr val="bg1"/>
                        </a:solidFill>
                        <a:latin typeface="+mj-lt"/>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pPr algn="ctr" fontAlgn="b"/>
                      <a:endParaRPr lang="tr-TR" sz="1100" b="1" i="0" u="none" strike="noStrike" dirty="0">
                        <a:solidFill>
                          <a:schemeClr val="bg1"/>
                        </a:solidFill>
                        <a:latin typeface="+mj-lt"/>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gridSpan="3">
                  <a:txBody>
                    <a:bodyPr/>
                    <a:lstStyle/>
                    <a:p>
                      <a:pPr algn="ctr" fontAlgn="b"/>
                      <a:r>
                        <a:rPr lang="tr-TR" sz="1100" b="1" i="0" u="none" strike="noStrike" dirty="0">
                          <a:solidFill>
                            <a:schemeClr val="bg1"/>
                          </a:solidFill>
                          <a:latin typeface="+mj-lt"/>
                        </a:rPr>
                        <a:t>2. Sınıflar</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gridSpan="3">
                  <a:txBody>
                    <a:bodyPr/>
                    <a:lstStyle/>
                    <a:p>
                      <a:pPr algn="ctr" fontAlgn="b"/>
                      <a:r>
                        <a:rPr lang="tr-TR" sz="1100" b="1" i="0" u="none" strike="noStrike" dirty="0">
                          <a:solidFill>
                            <a:schemeClr val="bg1"/>
                          </a:solidFill>
                          <a:latin typeface="+mj-lt"/>
                        </a:rPr>
                        <a:t>3.Sınıflar</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gridSpan="3">
                  <a:txBody>
                    <a:bodyPr/>
                    <a:lstStyle/>
                    <a:p>
                      <a:pPr algn="ctr" fontAlgn="b"/>
                      <a:r>
                        <a:rPr lang="tr-TR" sz="1100" b="1" i="0" u="none" strike="noStrike" dirty="0" smtClean="0">
                          <a:solidFill>
                            <a:schemeClr val="bg1"/>
                          </a:solidFill>
                          <a:latin typeface="+mj-lt"/>
                        </a:rPr>
                        <a:t>4. Sınıflar</a:t>
                      </a:r>
                      <a:endParaRPr lang="tr-TR" sz="1100" b="1" i="0" u="none" strike="noStrike" dirty="0">
                        <a:solidFill>
                          <a:schemeClr val="bg1"/>
                        </a:solidFill>
                        <a:latin typeface="+mj-lt"/>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pPr algn="ctr" fontAlgn="b"/>
                      <a:endParaRPr lang="tr-TR" sz="1200" b="1" i="0" u="none" strike="noStrike" dirty="0">
                        <a:solidFill>
                          <a:schemeClr val="bg1"/>
                        </a:solidFill>
                        <a:latin typeface="+mj-lt"/>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pPr algn="ctr" fontAlgn="b"/>
                      <a:endParaRPr lang="tr-TR" sz="1200" b="1" i="0" u="none" strike="noStrike" dirty="0">
                        <a:solidFill>
                          <a:schemeClr val="bg1"/>
                        </a:solidFill>
                        <a:latin typeface="+mj-lt"/>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gridSpan="3">
                  <a:txBody>
                    <a:bodyPr/>
                    <a:lstStyle/>
                    <a:p>
                      <a:pPr algn="ctr" fontAlgn="b"/>
                      <a:r>
                        <a:rPr lang="tr-TR" sz="1100" b="1" i="0" u="none" strike="noStrike" dirty="0">
                          <a:solidFill>
                            <a:schemeClr val="bg1"/>
                          </a:solidFill>
                          <a:latin typeface="+mj-lt"/>
                        </a:rPr>
                        <a:t>TOPLAM</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r>
              <a:tr h="232739">
                <a:tc>
                  <a:txBody>
                    <a:bodyPr/>
                    <a:lstStyle/>
                    <a:p>
                      <a:pPr algn="ctr" fontAlgn="b"/>
                      <a:r>
                        <a:rPr lang="tr-TR" sz="1100" b="1" i="0" u="none" strike="noStrike" dirty="0">
                          <a:solidFill>
                            <a:srgbClr val="FFFFFF"/>
                          </a:solidFill>
                          <a:latin typeface="+mj-lt"/>
                        </a:rPr>
                        <a:t>KURUM</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vMerge="1">
                  <a:txBody>
                    <a:bodyPr/>
                    <a:lstStyle/>
                    <a:p>
                      <a:pPr algn="ctr" fontAlgn="b"/>
                      <a:endParaRPr lang="tr-TR" sz="1200" b="1" i="0" u="none" strike="noStrike" dirty="0">
                        <a:solidFill>
                          <a:srgbClr val="FFFFFF"/>
                        </a:solidFill>
                        <a:latin typeface="+mj-lt"/>
                      </a:endParaRP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vMerge="1">
                  <a:txBody>
                    <a:bodyPr/>
                    <a:lstStyle/>
                    <a:p>
                      <a:endParaRPr lang="tr-TR"/>
                    </a:p>
                  </a:txBody>
                  <a:tcPr/>
                </a:tc>
                <a:tc>
                  <a:txBody>
                    <a:bodyPr/>
                    <a:lstStyle/>
                    <a:p>
                      <a:pPr algn="ctr" fontAlgn="b"/>
                      <a:r>
                        <a:rPr lang="tr-TR" sz="1000" b="1" i="0" u="none" strike="noStrike" dirty="0">
                          <a:solidFill>
                            <a:srgbClr val="FFFFFF"/>
                          </a:solidFill>
                          <a:latin typeface="+mj-lt"/>
                        </a:rPr>
                        <a:t>Erkek</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tr-TR" sz="1000" b="1" i="0" u="none" strike="noStrike" dirty="0">
                          <a:solidFill>
                            <a:srgbClr val="FFFFFF"/>
                          </a:solidFill>
                          <a:latin typeface="+mj-lt"/>
                        </a:rPr>
                        <a:t>Kız</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tr-TR" sz="1000" b="1" i="0" u="none" strike="noStrike" dirty="0">
                          <a:solidFill>
                            <a:srgbClr val="FFFFFF"/>
                          </a:solidFill>
                          <a:latin typeface="+mj-lt"/>
                        </a:rPr>
                        <a:t>Toplam</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tr-TR" sz="1000" b="1" i="0" u="none" strike="noStrike" dirty="0">
                          <a:solidFill>
                            <a:srgbClr val="FFFFFF"/>
                          </a:solidFill>
                          <a:latin typeface="+mj-lt"/>
                        </a:rPr>
                        <a:t>Erkek</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tr-TR" sz="1000" b="1" i="0" u="none" strike="noStrike" dirty="0">
                          <a:solidFill>
                            <a:srgbClr val="FFFFFF"/>
                          </a:solidFill>
                          <a:latin typeface="+mj-lt"/>
                        </a:rPr>
                        <a:t>Kız</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tr-TR" sz="1000" b="1" i="0" u="none" strike="noStrike" dirty="0">
                          <a:solidFill>
                            <a:srgbClr val="FFFFFF"/>
                          </a:solidFill>
                          <a:latin typeface="+mj-lt"/>
                        </a:rPr>
                        <a:t>Toplam</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tr-TR" sz="1000" b="1" i="0" u="none" strike="noStrike" dirty="0">
                          <a:solidFill>
                            <a:srgbClr val="FFFFFF"/>
                          </a:solidFill>
                          <a:latin typeface="+mj-lt"/>
                        </a:rPr>
                        <a:t>Erkek</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tr-TR" sz="1000" b="1" i="0" u="none" strike="noStrike" dirty="0">
                          <a:solidFill>
                            <a:srgbClr val="FFFFFF"/>
                          </a:solidFill>
                          <a:latin typeface="+mj-lt"/>
                        </a:rPr>
                        <a:t>Kız</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tr-TR" sz="1000" b="1" i="0" u="none" strike="noStrike" dirty="0">
                          <a:solidFill>
                            <a:srgbClr val="FFFFFF"/>
                          </a:solidFill>
                          <a:latin typeface="+mj-lt"/>
                        </a:rPr>
                        <a:t>Toplam</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tr-TR" sz="1000" b="1" i="0" u="none" strike="noStrike" dirty="0">
                          <a:solidFill>
                            <a:srgbClr val="FFFFFF"/>
                          </a:solidFill>
                          <a:latin typeface="+mj-lt"/>
                        </a:rPr>
                        <a:t>Erkek</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tr-TR" sz="1000" b="1" i="0" u="none" strike="noStrike" dirty="0">
                          <a:solidFill>
                            <a:srgbClr val="FFFFFF"/>
                          </a:solidFill>
                          <a:latin typeface="+mj-lt"/>
                        </a:rPr>
                        <a:t>Kız</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tr-TR" sz="1000" b="1" i="0" u="none" strike="noStrike" dirty="0">
                          <a:solidFill>
                            <a:srgbClr val="FFFFFF"/>
                          </a:solidFill>
                          <a:latin typeface="+mj-lt"/>
                        </a:rPr>
                        <a:t>Toplam</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tr-TR" sz="1000" b="1" i="0" u="none" strike="noStrike" dirty="0">
                          <a:solidFill>
                            <a:srgbClr val="FFFFFF"/>
                          </a:solidFill>
                          <a:latin typeface="+mj-lt"/>
                        </a:rPr>
                        <a:t>Erkek</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tr-TR" sz="1000" b="1" i="0" u="none" strike="noStrike" dirty="0">
                          <a:solidFill>
                            <a:srgbClr val="FFFFFF"/>
                          </a:solidFill>
                          <a:latin typeface="+mj-lt"/>
                        </a:rPr>
                        <a:t>Kız</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tr-TR" sz="1000" b="1" i="0" u="none" strike="noStrike" dirty="0">
                          <a:solidFill>
                            <a:srgbClr val="FFFFFF"/>
                          </a:solidFill>
                          <a:latin typeface="+mj-lt"/>
                        </a:rPr>
                        <a:t>Toplam</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180000">
                <a:tc>
                  <a:txBody>
                    <a:bodyPr/>
                    <a:lstStyle/>
                    <a:p>
                      <a:pPr algn="l" fontAlgn="b"/>
                      <a:r>
                        <a:rPr lang="tr-TR" sz="1100" b="0" i="0" u="none" strike="noStrike">
                          <a:solidFill>
                            <a:srgbClr val="000000"/>
                          </a:solidFill>
                          <a:latin typeface="Calibri"/>
                        </a:rPr>
                        <a:t>Merkez Turplu ilkokulu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1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100" b="0" i="0" u="none" strike="noStrike">
                          <a:solidFill>
                            <a:srgbClr val="000000"/>
                          </a:solidFill>
                          <a:latin typeface="Calibri"/>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000">
                <a:tc>
                  <a:txBody>
                    <a:bodyPr/>
                    <a:lstStyle/>
                    <a:p>
                      <a:pPr algn="l" fontAlgn="b"/>
                      <a:r>
                        <a:rPr lang="tr-TR" sz="1100" b="0" i="0" u="none" strike="noStrike">
                          <a:solidFill>
                            <a:srgbClr val="000000"/>
                          </a:solidFill>
                          <a:latin typeface="Calibri"/>
                        </a:rPr>
                        <a:t>Kalaycılar İlkokulu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1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100" b="0" i="0" u="none" strike="noStrike">
                          <a:solidFill>
                            <a:srgbClr val="000000"/>
                          </a:solidFill>
                          <a:latin typeface="Calibri"/>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000">
                <a:tc>
                  <a:txBody>
                    <a:bodyPr/>
                    <a:lstStyle/>
                    <a:p>
                      <a:pPr algn="l" fontAlgn="b"/>
                      <a:r>
                        <a:rPr lang="tr-TR" sz="1100" b="0" i="0" u="none" strike="noStrike">
                          <a:solidFill>
                            <a:srgbClr val="000000"/>
                          </a:solidFill>
                          <a:latin typeface="Calibri"/>
                        </a:rPr>
                        <a:t>Beyköy İlkokulu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1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100" b="0" i="0" u="none" strike="noStrike">
                          <a:solidFill>
                            <a:srgbClr val="000000"/>
                          </a:solidFill>
                          <a:latin typeface="Calibri"/>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000">
                <a:tc>
                  <a:txBody>
                    <a:bodyPr/>
                    <a:lstStyle/>
                    <a:p>
                      <a:pPr algn="l" fontAlgn="b"/>
                      <a:r>
                        <a:rPr lang="tr-TR" sz="1100" b="0" i="0" u="none" strike="noStrike">
                          <a:solidFill>
                            <a:srgbClr val="000000"/>
                          </a:solidFill>
                          <a:latin typeface="Calibri"/>
                        </a:rPr>
                        <a:t>Şamlı Kamçıllı İlkokulu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100" b="0" i="0" u="none" strike="noStrike">
                          <a:solidFill>
                            <a:srgbClr val="000000"/>
                          </a:solidFill>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000">
                <a:tc>
                  <a:txBody>
                    <a:bodyPr/>
                    <a:lstStyle/>
                    <a:p>
                      <a:pPr algn="l" fontAlgn="b"/>
                      <a:r>
                        <a:rPr lang="tr-TR" sz="1100" b="0" i="0" u="none" strike="noStrike">
                          <a:solidFill>
                            <a:srgbClr val="000000"/>
                          </a:solidFill>
                          <a:latin typeface="Calibri"/>
                        </a:rPr>
                        <a:t>Yağcılar İlkokulu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100" b="0" i="0" u="none" strike="noStrike">
                          <a:solidFill>
                            <a:srgbClr val="000000"/>
                          </a:solidFill>
                          <a:latin typeface="Calibri"/>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000">
                <a:tc>
                  <a:txBody>
                    <a:bodyPr/>
                    <a:lstStyle/>
                    <a:p>
                      <a:pPr algn="l" fontAlgn="b"/>
                      <a:r>
                        <a:rPr lang="tr-TR" sz="1100" b="0" i="0" u="none" strike="noStrike">
                          <a:solidFill>
                            <a:srgbClr val="000000"/>
                          </a:solidFill>
                          <a:latin typeface="Calibri"/>
                        </a:rPr>
                        <a:t>Naipli İlkokulu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100" b="0" i="0" u="none" strike="noStrike">
                          <a:solidFill>
                            <a:srgbClr val="000000"/>
                          </a:solidFill>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000">
                <a:tc>
                  <a:txBody>
                    <a:bodyPr/>
                    <a:lstStyle/>
                    <a:p>
                      <a:pPr algn="l" fontAlgn="b"/>
                      <a:r>
                        <a:rPr lang="tr-TR" sz="1100" b="0" i="0" u="none" strike="noStrike" dirty="0">
                          <a:solidFill>
                            <a:srgbClr val="000000"/>
                          </a:solidFill>
                          <a:latin typeface="Calibri"/>
                        </a:rPr>
                        <a:t>Aktarma Naile Erol </a:t>
                      </a:r>
                      <a:r>
                        <a:rPr lang="tr-TR" sz="1100" b="0" i="0" u="none" strike="noStrike" dirty="0" err="1">
                          <a:solidFill>
                            <a:srgbClr val="000000"/>
                          </a:solidFill>
                          <a:latin typeface="Calibri"/>
                        </a:rPr>
                        <a:t>Gülcan</a:t>
                      </a:r>
                      <a:r>
                        <a:rPr lang="tr-TR" sz="1100" b="0" i="0" u="none" strike="noStrike" dirty="0">
                          <a:solidFill>
                            <a:srgbClr val="000000"/>
                          </a:solidFill>
                          <a:latin typeface="Calibri"/>
                        </a:rPr>
                        <a:t> İlkokulu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100" b="0" i="0" u="none" strike="noStrike">
                          <a:solidFill>
                            <a:srgbClr val="000000"/>
                          </a:solidFill>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000">
                <a:tc>
                  <a:txBody>
                    <a:bodyPr/>
                    <a:lstStyle/>
                    <a:p>
                      <a:pPr algn="l" fontAlgn="b"/>
                      <a:r>
                        <a:rPr lang="tr-TR" sz="1100" b="0" i="0" u="none" strike="noStrike" dirty="0" err="1">
                          <a:solidFill>
                            <a:srgbClr val="000000"/>
                          </a:solidFill>
                          <a:latin typeface="Calibri"/>
                        </a:rPr>
                        <a:t>Yaylabayır</a:t>
                      </a:r>
                      <a:r>
                        <a:rPr lang="tr-TR" sz="1100" b="0" i="0" u="none" strike="noStrike" dirty="0">
                          <a:solidFill>
                            <a:srgbClr val="000000"/>
                          </a:solidFill>
                          <a:latin typeface="Calibri"/>
                        </a:rPr>
                        <a:t> İlkokulu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1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1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2739">
                <a:tc>
                  <a:txBody>
                    <a:bodyPr/>
                    <a:lstStyle/>
                    <a:p>
                      <a:pPr algn="ctr" fontAlgn="b"/>
                      <a:r>
                        <a:rPr lang="tr-TR" sz="1100" b="1" i="0" u="none" strike="noStrike" dirty="0">
                          <a:solidFill>
                            <a:srgbClr val="000000"/>
                          </a:solidFill>
                          <a:latin typeface="+mj-lt"/>
                        </a:rPr>
                        <a:t>TOPLAM</a:t>
                      </a:r>
                    </a:p>
                  </a:txBody>
                  <a:tcPr marL="6996" marR="6996" marT="69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a:solidFill>
                            <a:srgbClr val="000000"/>
                          </a:solidFill>
                          <a:latin typeface="Calibri"/>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a:solidFill>
                            <a:srgbClr val="000000"/>
                          </a:solidFill>
                          <a:latin typeface="Calibri"/>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a:solidFill>
                            <a:srgbClr val="000000"/>
                          </a:solidFill>
                          <a:latin typeface="Calibri"/>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a:solidFill>
                            <a:srgbClr val="000000"/>
                          </a:solidFill>
                          <a:latin typeface="Calibri"/>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a:solidFill>
                            <a:srgbClr val="000000"/>
                          </a:solidFill>
                          <a:latin typeface="Calibri"/>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a:solidFill>
                            <a:srgbClr val="000000"/>
                          </a:solidFill>
                          <a:latin typeface="Calibri"/>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a:solidFill>
                            <a:srgbClr val="000000"/>
                          </a:solidFill>
                          <a:latin typeface="Calibri"/>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a:solidFill>
                            <a:srgbClr val="000000"/>
                          </a:solidFill>
                          <a:latin typeface="Calibri"/>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a:solidFill>
                            <a:srgbClr val="000000"/>
                          </a:solidFill>
                          <a:latin typeface="Calibri"/>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a:solidFill>
                            <a:srgbClr val="000000"/>
                          </a:solidFill>
                          <a:latin typeface="Calibri"/>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a:solidFill>
                            <a:srgbClr val="000000"/>
                          </a:solidFill>
                          <a:latin typeface="Calibri"/>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a:solidFill>
                            <a:srgbClr val="000000"/>
                          </a:solidFill>
                          <a:latin typeface="Calibri"/>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a:solidFill>
                            <a:srgbClr val="000000"/>
                          </a:solidFill>
                          <a:latin typeface="Calibri"/>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a:solidFill>
                            <a:srgbClr val="000000"/>
                          </a:solidFill>
                          <a:latin typeface="Calibri"/>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tr-TR" sz="1100" b="1" i="0" u="none" strike="noStrike" dirty="0">
                          <a:solidFill>
                            <a:srgbClr val="000000"/>
                          </a:solidFill>
                          <a:latin typeface="Calibri"/>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14" name="13 Metin kutusu"/>
          <p:cNvSpPr txBox="1"/>
          <p:nvPr/>
        </p:nvSpPr>
        <p:spPr>
          <a:xfrm>
            <a:off x="1646214" y="3833400"/>
            <a:ext cx="6605783" cy="338554"/>
          </a:xfrm>
          <a:prstGeom prst="rect">
            <a:avLst/>
          </a:prstGeom>
          <a:noFill/>
        </p:spPr>
        <p:txBody>
          <a:bodyPr wrap="none" rtlCol="0">
            <a:spAutoFit/>
          </a:bodyPr>
          <a:lstStyle/>
          <a:p>
            <a:r>
              <a:rPr lang="tr-TR" sz="1600" b="1" dirty="0" smtClean="0"/>
              <a:t>2017-2018 Eğitim Öğretim Yılı Birleştirilmiş Sınıflı Öğrenci Sayıları</a:t>
            </a:r>
            <a:endParaRPr lang="tr-TR" sz="1600" b="1" dirty="0"/>
          </a:p>
        </p:txBody>
      </p:sp>
    </p:spTree>
  </p:cSld>
  <p:clrMapOvr>
    <a:masterClrMapping/>
  </p:clrMapOvr>
  <p:transition advClick="0" advTm="1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14</a:t>
            </a:fld>
            <a:endParaRPr lang="tr-TR" dirty="0"/>
          </a:p>
        </p:txBody>
      </p:sp>
      <p:sp>
        <p:nvSpPr>
          <p:cNvPr id="5" name="4 Dikdörtgen"/>
          <p:cNvSpPr/>
          <p:nvPr/>
        </p:nvSpPr>
        <p:spPr>
          <a:xfrm>
            <a:off x="0" y="945102"/>
            <a:ext cx="9864725" cy="369332"/>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lgn="ctr" defTabSz="914400" fontAlgn="ctr">
              <a:defRPr/>
            </a:pPr>
            <a:r>
              <a:rPr lang="tr-TR" sz="1800" b="1" dirty="0" smtClean="0">
                <a:solidFill>
                  <a:schemeClr val="accent1"/>
                </a:solidFill>
              </a:rPr>
              <a:t>ÖĞRETİM ŞEKLİNE GÖRE SAYISAL VERİLER</a:t>
            </a:r>
            <a:endParaRPr lang="tr-TR" sz="1800" b="1" dirty="0">
              <a:solidFill>
                <a:schemeClr val="accent1"/>
              </a:solidFill>
            </a:endParaRPr>
          </a:p>
        </p:txBody>
      </p:sp>
      <p:graphicFrame>
        <p:nvGraphicFramePr>
          <p:cNvPr id="6" name="Tablo 1"/>
          <p:cNvGraphicFramePr>
            <a:graphicFrameLocks noGrp="1"/>
          </p:cNvGraphicFramePr>
          <p:nvPr/>
        </p:nvGraphicFramePr>
        <p:xfrm>
          <a:off x="503206" y="1671624"/>
          <a:ext cx="7858180" cy="2571769"/>
        </p:xfrm>
        <a:graphic>
          <a:graphicData uri="http://schemas.openxmlformats.org/drawingml/2006/table">
            <a:tbl>
              <a:tblPr firstRow="1" bandRow="1">
                <a:effectLst/>
                <a:tableStyleId>{35758FB7-9AC5-4552-8A53-C91805E547FA}</a:tableStyleId>
              </a:tblPr>
              <a:tblGrid>
                <a:gridCol w="3224796"/>
                <a:gridCol w="1158346"/>
                <a:gridCol w="1158346"/>
                <a:gridCol w="1158346"/>
                <a:gridCol w="1158346"/>
              </a:tblGrid>
              <a:tr h="485930">
                <a:tc rowSpan="2">
                  <a:txBody>
                    <a:bodyPr/>
                    <a:lstStyle/>
                    <a:p>
                      <a:pPr algn="ctr" rtl="0" fontAlgn="ctr"/>
                      <a:endParaRPr lang="tr-TR" sz="1200" b="1" i="0" u="none" strike="noStrike" dirty="0">
                        <a:solidFill>
                          <a:srgbClr val="000000"/>
                        </a:solidFill>
                        <a:effectLst/>
                        <a:latin typeface="Calibri"/>
                      </a:endParaRPr>
                    </a:p>
                  </a:txBody>
                  <a:tcPr marL="11013" marR="11013" marT="11013"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rtl="0" fontAlgn="ctr"/>
                      <a:r>
                        <a:rPr lang="tr-TR" sz="1200" b="1" i="0" u="none" strike="noStrike" dirty="0" smtClean="0">
                          <a:solidFill>
                            <a:schemeClr val="bg1"/>
                          </a:solidFill>
                          <a:effectLst/>
                          <a:latin typeface="+mn-lt"/>
                        </a:rPr>
                        <a:t>İLKOKUL (2017-2018)</a:t>
                      </a:r>
                      <a:endParaRPr lang="tr-TR" sz="1200" b="1" i="0" u="none" strike="noStrike" dirty="0">
                        <a:solidFill>
                          <a:schemeClr val="bg1"/>
                        </a:solidFill>
                        <a:effectLst/>
                        <a:latin typeface="+mn-lt"/>
                      </a:endParaRPr>
                    </a:p>
                  </a:txBody>
                  <a:tcPr marL="11013" marR="11013" marT="110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tr-TR"/>
                    </a:p>
                  </a:txBody>
                  <a:tcPr/>
                </a:tc>
                <a:tc gridSpan="2">
                  <a:txBody>
                    <a:bodyPr/>
                    <a:lstStyle/>
                    <a:p>
                      <a:pPr algn="ctr" rtl="0" fontAlgn="ctr"/>
                      <a:r>
                        <a:rPr lang="tr-TR" sz="1200" b="1" i="0" u="none" strike="noStrike" dirty="0" smtClean="0">
                          <a:solidFill>
                            <a:schemeClr val="bg1"/>
                          </a:solidFill>
                          <a:effectLst/>
                          <a:latin typeface="+mn-lt"/>
                        </a:rPr>
                        <a:t>ORTAOKUL (2017-2018)</a:t>
                      </a:r>
                      <a:endParaRPr lang="tr-TR" sz="1200" b="1" i="0" u="none" strike="noStrike" dirty="0">
                        <a:solidFill>
                          <a:schemeClr val="bg1"/>
                        </a:solidFill>
                        <a:effectLst/>
                        <a:latin typeface="+mn-lt"/>
                      </a:endParaRPr>
                    </a:p>
                  </a:txBody>
                  <a:tcPr marL="11013" marR="11013" marT="110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tr-T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37259">
                <a:tc vMerge="1">
                  <a:txBody>
                    <a:bodyPr/>
                    <a:lstStyle/>
                    <a:p>
                      <a:pPr algn="ctr" fontAlgn="ctr"/>
                      <a:endParaRPr lang="tr-TR" sz="1100" b="1" i="0" u="none" strike="noStrike" dirty="0">
                        <a:solidFill>
                          <a:srgbClr val="000000"/>
                        </a:solidFill>
                        <a:effectLst/>
                        <a:latin typeface="Calibri"/>
                      </a:endParaRPr>
                    </a:p>
                  </a:txBody>
                  <a:tcPr marL="11013" marR="11013" marT="110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ctr"/>
                      <a:r>
                        <a:rPr lang="tr-TR" sz="1200" b="1" u="none" strike="noStrike" dirty="0" smtClean="0">
                          <a:solidFill>
                            <a:schemeClr val="tx1"/>
                          </a:solidFill>
                          <a:effectLst/>
                        </a:rPr>
                        <a:t>Okul</a:t>
                      </a:r>
                      <a:r>
                        <a:rPr lang="tr-TR" sz="1200" b="1" u="none" strike="noStrike" baseline="0" dirty="0" smtClean="0">
                          <a:solidFill>
                            <a:schemeClr val="tx1"/>
                          </a:solidFill>
                          <a:effectLst/>
                        </a:rPr>
                        <a:t> Sayısı</a:t>
                      </a:r>
                      <a:endParaRPr lang="tr-TR" sz="1200" b="1" u="none" strike="noStrike" dirty="0">
                        <a:solidFill>
                          <a:schemeClr val="tx1"/>
                        </a:solidFill>
                        <a:effectLst/>
                      </a:endParaRPr>
                    </a:p>
                  </a:txBody>
                  <a:tcPr marL="11013" marR="11013" marT="11013"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tr-TR" sz="1200" b="1" u="none" strike="noStrike" dirty="0" smtClean="0">
                          <a:solidFill>
                            <a:schemeClr val="tx1"/>
                          </a:solidFill>
                          <a:effectLst/>
                        </a:rPr>
                        <a:t>Öğrenci Sayısı</a:t>
                      </a:r>
                      <a:endParaRPr lang="tr-TR" sz="1200" b="1" i="0" u="none" strike="noStrike" dirty="0">
                        <a:solidFill>
                          <a:schemeClr val="tx1"/>
                        </a:solidFill>
                        <a:effectLst/>
                        <a:latin typeface="Calibri"/>
                      </a:endParaRPr>
                    </a:p>
                  </a:txBody>
                  <a:tcPr marL="11013" marR="11013" marT="11013"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tr-TR" sz="1200" b="1" u="none" strike="noStrike" dirty="0" smtClean="0">
                          <a:solidFill>
                            <a:schemeClr val="tx1"/>
                          </a:solidFill>
                          <a:effectLst/>
                        </a:rPr>
                        <a:t>Okul</a:t>
                      </a:r>
                      <a:r>
                        <a:rPr lang="tr-TR" sz="1200" b="1" u="none" strike="noStrike" baseline="0" dirty="0" smtClean="0">
                          <a:solidFill>
                            <a:schemeClr val="tx1"/>
                          </a:solidFill>
                          <a:effectLst/>
                        </a:rPr>
                        <a:t> Sayısı</a:t>
                      </a:r>
                      <a:endParaRPr lang="tr-TR" sz="1200" b="1" u="none" strike="noStrike" dirty="0">
                        <a:solidFill>
                          <a:schemeClr val="tx1"/>
                        </a:solidFill>
                        <a:effectLst/>
                      </a:endParaRPr>
                    </a:p>
                  </a:txBody>
                  <a:tcPr marL="11013" marR="11013" marT="11013"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tr-TR" sz="1200" b="1" u="none" strike="noStrike" dirty="0" smtClean="0">
                          <a:solidFill>
                            <a:schemeClr val="tx1"/>
                          </a:solidFill>
                          <a:effectLst/>
                        </a:rPr>
                        <a:t>Öğrenci Sayısı</a:t>
                      </a:r>
                      <a:endParaRPr lang="tr-TR" sz="1200" b="1" i="0" u="none" strike="noStrike" dirty="0">
                        <a:solidFill>
                          <a:schemeClr val="tx1"/>
                        </a:solidFill>
                        <a:effectLst/>
                        <a:latin typeface="Calibri"/>
                      </a:endParaRPr>
                    </a:p>
                  </a:txBody>
                  <a:tcPr marL="11013" marR="11013" marT="11013"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69716">
                <a:tc>
                  <a:txBody>
                    <a:bodyPr/>
                    <a:lstStyle/>
                    <a:p>
                      <a:pPr algn="l" rtl="0" fontAlgn="b"/>
                      <a:r>
                        <a:rPr lang="tr-TR" sz="1200" b="1" i="0" u="none" strike="noStrike" dirty="0" smtClean="0">
                          <a:solidFill>
                            <a:schemeClr val="bg1"/>
                          </a:solidFill>
                          <a:effectLst/>
                          <a:latin typeface="+mn-lt"/>
                        </a:rPr>
                        <a:t>İkili</a:t>
                      </a:r>
                      <a:r>
                        <a:rPr lang="tr-TR" sz="1200" b="1" i="0" u="none" strike="noStrike" baseline="0" dirty="0" smtClean="0">
                          <a:solidFill>
                            <a:schemeClr val="bg1"/>
                          </a:solidFill>
                          <a:effectLst/>
                          <a:latin typeface="+mn-lt"/>
                        </a:rPr>
                        <a:t> Öğretim (1)</a:t>
                      </a:r>
                      <a:endParaRPr lang="tr-TR" sz="1200" b="1" i="0" u="none" strike="noStrike" dirty="0">
                        <a:solidFill>
                          <a:schemeClr val="bg1"/>
                        </a:solidFill>
                        <a:effectLst/>
                        <a:latin typeface="+mn-lt"/>
                      </a:endParaRPr>
                    </a:p>
                  </a:txBody>
                  <a:tcPr marL="11013" marR="11013" marT="110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tr-TR" sz="1200" b="0" i="0" u="none" strike="noStrike" dirty="0" smtClean="0">
                          <a:solidFill>
                            <a:srgbClr val="000000"/>
                          </a:solidFill>
                          <a:effectLst/>
                          <a:latin typeface="+mn-lt"/>
                        </a:rPr>
                        <a:t>3</a:t>
                      </a:r>
                      <a:endParaRPr lang="tr-TR" sz="1200" b="0" i="0" u="none" strike="noStrike" dirty="0">
                        <a:solidFill>
                          <a:srgbClr val="000000"/>
                        </a:solidFill>
                        <a:effectLst/>
                        <a:latin typeface="+mn-lt"/>
                      </a:endParaRPr>
                    </a:p>
                  </a:txBody>
                  <a:tcPr marL="11013" marR="11013" marT="11013"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tr-TR" sz="1200" b="0" i="0" u="none" strike="noStrike" dirty="0" smtClean="0">
                          <a:solidFill>
                            <a:srgbClr val="000000"/>
                          </a:solidFill>
                          <a:effectLst/>
                          <a:latin typeface="+mn-lt"/>
                        </a:rPr>
                        <a:t>3.565</a:t>
                      </a:r>
                      <a:endParaRPr lang="tr-TR" sz="1200" b="0" i="0" u="none" strike="noStrike" dirty="0">
                        <a:solidFill>
                          <a:srgbClr val="000000"/>
                        </a:solidFill>
                        <a:effectLst/>
                        <a:latin typeface="+mn-lt"/>
                      </a:endParaRPr>
                    </a:p>
                  </a:txBody>
                  <a:tcPr marL="11013" marR="11013" marT="11013"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tr-TR" sz="1200" b="0" i="0" u="none" strike="noStrike" dirty="0" smtClean="0">
                          <a:solidFill>
                            <a:srgbClr val="000000"/>
                          </a:solidFill>
                          <a:effectLst/>
                          <a:latin typeface="+mn-lt"/>
                        </a:rPr>
                        <a:t>2</a:t>
                      </a:r>
                      <a:endParaRPr lang="tr-TR" sz="1200" b="0" i="0" u="none" strike="noStrike" dirty="0">
                        <a:solidFill>
                          <a:srgbClr val="000000"/>
                        </a:solidFill>
                        <a:effectLst/>
                        <a:latin typeface="+mn-lt"/>
                      </a:endParaRPr>
                    </a:p>
                  </a:txBody>
                  <a:tcPr marL="11013" marR="11013" marT="11013"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tr-TR" sz="1200" b="0" i="0" u="none" strike="noStrike" dirty="0" smtClean="0">
                          <a:solidFill>
                            <a:srgbClr val="000000"/>
                          </a:solidFill>
                          <a:effectLst/>
                          <a:latin typeface="+mn-lt"/>
                        </a:rPr>
                        <a:t>2.115</a:t>
                      </a:r>
                      <a:endParaRPr lang="tr-TR" sz="1200" b="0" i="0" u="none" strike="noStrike" dirty="0">
                        <a:solidFill>
                          <a:srgbClr val="000000"/>
                        </a:solidFill>
                        <a:effectLst/>
                        <a:latin typeface="+mn-lt"/>
                      </a:endParaRPr>
                    </a:p>
                  </a:txBody>
                  <a:tcPr marL="11013" marR="11013" marT="11013"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9716">
                <a:tc>
                  <a:txBody>
                    <a:bodyPr/>
                    <a:lstStyle/>
                    <a:p>
                      <a:pPr algn="l" rtl="0" fontAlgn="b"/>
                      <a:r>
                        <a:rPr lang="tr-TR" sz="1200" b="1" i="0" u="none" strike="noStrike" dirty="0" smtClean="0">
                          <a:solidFill>
                            <a:schemeClr val="bg1"/>
                          </a:solidFill>
                          <a:effectLst/>
                          <a:latin typeface="+mn-lt"/>
                        </a:rPr>
                        <a:t>Normal Öğretim (2)</a:t>
                      </a:r>
                      <a:endParaRPr lang="tr-TR" sz="1200" b="1" i="0" u="none" strike="noStrike" dirty="0">
                        <a:solidFill>
                          <a:schemeClr val="bg1"/>
                        </a:solidFill>
                        <a:effectLst/>
                        <a:latin typeface="+mn-lt"/>
                      </a:endParaRPr>
                    </a:p>
                  </a:txBody>
                  <a:tcPr marL="11013" marR="11013" marT="110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kumimoji="0" lang="tr-TR" sz="1200" b="0" i="0" u="none" strike="noStrike" kern="1200" dirty="0" smtClean="0">
                          <a:solidFill>
                            <a:srgbClr val="000000"/>
                          </a:solidFill>
                          <a:effectLst/>
                          <a:latin typeface="+mn-lt"/>
                          <a:ea typeface="+mn-ea"/>
                          <a:cs typeface="+mn-cs"/>
                        </a:rPr>
                        <a:t>32</a:t>
                      </a:r>
                    </a:p>
                  </a:txBody>
                  <a:tcPr marL="9525"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tr-TR" sz="1200" b="0" i="0" u="none" strike="noStrike" kern="1200" dirty="0" smtClean="0">
                          <a:solidFill>
                            <a:srgbClr val="000000"/>
                          </a:solidFill>
                          <a:effectLst/>
                          <a:latin typeface="+mn-lt"/>
                          <a:ea typeface="+mn-ea"/>
                          <a:cs typeface="+mn-cs"/>
                        </a:rPr>
                        <a:t>5.787</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tr-TR" sz="1200" b="0" i="0" u="none" strike="noStrike" kern="1200" dirty="0" smtClean="0">
                          <a:solidFill>
                            <a:srgbClr val="000000"/>
                          </a:solidFill>
                          <a:effectLst/>
                          <a:latin typeface="+mn-lt"/>
                          <a:ea typeface="+mn-ea"/>
                          <a:cs typeface="+mn-cs"/>
                        </a:rPr>
                        <a:t>26</a:t>
                      </a:r>
                    </a:p>
                  </a:txBody>
                  <a:tcPr marL="9525"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tr-TR" sz="1200" b="0" i="0" u="none" strike="noStrike" kern="1200" dirty="0" smtClean="0">
                          <a:solidFill>
                            <a:srgbClr val="000000"/>
                          </a:solidFill>
                          <a:effectLst/>
                          <a:latin typeface="+mn-lt"/>
                          <a:ea typeface="+mn-ea"/>
                          <a:cs typeface="+mn-cs"/>
                        </a:rPr>
                        <a:t>7,417</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9716">
                <a:tc>
                  <a:txBody>
                    <a:bodyPr/>
                    <a:lstStyle/>
                    <a:p>
                      <a:pPr marL="0" algn="l" defTabSz="1072866" rtl="0" eaLnBrk="1" fontAlgn="b" latinLnBrk="0" hangingPunct="1"/>
                      <a:r>
                        <a:rPr lang="tr-TR" sz="1200" b="1" i="0" u="none" strike="noStrike" kern="1200" dirty="0" smtClean="0">
                          <a:solidFill>
                            <a:schemeClr val="bg1"/>
                          </a:solidFill>
                          <a:effectLst/>
                          <a:latin typeface="+mn-lt"/>
                          <a:ea typeface="+mn-ea"/>
                          <a:cs typeface="+mn-cs"/>
                        </a:rPr>
                        <a:t>TOPLAM (3)</a:t>
                      </a:r>
                      <a:endParaRPr lang="tr-TR" sz="1200" b="1" i="0" u="none" strike="noStrike" kern="1200" dirty="0">
                        <a:solidFill>
                          <a:schemeClr val="bg1"/>
                        </a:solidFill>
                        <a:effectLst/>
                        <a:latin typeface="+mn-lt"/>
                        <a:ea typeface="+mn-ea"/>
                        <a:cs typeface="+mn-cs"/>
                      </a:endParaRPr>
                    </a:p>
                  </a:txBody>
                  <a:tcPr marL="11013" marR="11013" marT="110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1072866" rtl="0" eaLnBrk="1" fontAlgn="b" latinLnBrk="0" hangingPunct="1"/>
                      <a:r>
                        <a:rPr kumimoji="0" lang="tr-TR" sz="1200" b="0" i="0" u="none" strike="noStrike" kern="1200" dirty="0" smtClean="0">
                          <a:solidFill>
                            <a:srgbClr val="000000"/>
                          </a:solidFill>
                          <a:effectLst/>
                          <a:latin typeface="+mn-lt"/>
                          <a:ea typeface="+mn-ea"/>
                          <a:cs typeface="+mn-cs"/>
                        </a:rPr>
                        <a:t>35</a:t>
                      </a:r>
                      <a:endParaRPr kumimoji="0" lang="tr-TR" sz="1200" b="0" i="0" u="none" strike="noStrike" kern="1200" dirty="0">
                        <a:solidFill>
                          <a:srgbClr val="000000"/>
                        </a:solidFill>
                        <a:effectLst/>
                        <a:latin typeface="+mn-lt"/>
                        <a:ea typeface="+mn-ea"/>
                        <a:cs typeface="+mn-cs"/>
                      </a:endParaRPr>
                    </a:p>
                  </a:txBody>
                  <a:tcPr marL="11013" marR="11013" marT="11013"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072866" rtl="0" eaLnBrk="1" fontAlgn="b" latinLnBrk="0" hangingPunct="1"/>
                      <a:r>
                        <a:rPr kumimoji="0" lang="tr-TR" sz="1200" b="0" i="0" u="none" strike="noStrike" kern="1200" dirty="0" smtClean="0">
                          <a:solidFill>
                            <a:srgbClr val="000000"/>
                          </a:solidFill>
                          <a:effectLst/>
                          <a:latin typeface="+mn-lt"/>
                          <a:ea typeface="+mn-ea"/>
                          <a:cs typeface="+mn-cs"/>
                        </a:rPr>
                        <a:t>9.352</a:t>
                      </a:r>
                      <a:endParaRPr kumimoji="0" lang="tr-TR" sz="1200" b="0" i="0" u="none" strike="noStrike" kern="1200" dirty="0">
                        <a:solidFill>
                          <a:srgbClr val="000000"/>
                        </a:solidFill>
                        <a:effectLst/>
                        <a:latin typeface="+mn-lt"/>
                        <a:ea typeface="+mn-ea"/>
                        <a:cs typeface="+mn-cs"/>
                      </a:endParaRPr>
                    </a:p>
                  </a:txBody>
                  <a:tcPr marL="11013" marR="11013" marT="11013"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072866" rtl="0" eaLnBrk="1" fontAlgn="b" latinLnBrk="0" hangingPunct="1"/>
                      <a:r>
                        <a:rPr kumimoji="0" lang="tr-TR" sz="1200" b="0" i="0" u="none" strike="noStrike" kern="1200" dirty="0" smtClean="0">
                          <a:solidFill>
                            <a:srgbClr val="000000"/>
                          </a:solidFill>
                          <a:effectLst/>
                          <a:latin typeface="+mn-lt"/>
                          <a:ea typeface="+mn-ea"/>
                          <a:cs typeface="+mn-cs"/>
                        </a:rPr>
                        <a:t>28</a:t>
                      </a:r>
                      <a:endParaRPr kumimoji="0" lang="tr-TR" sz="1200" b="0" i="0" u="none" strike="noStrike" kern="1200" dirty="0">
                        <a:solidFill>
                          <a:srgbClr val="000000"/>
                        </a:solidFill>
                        <a:effectLst/>
                        <a:latin typeface="+mn-lt"/>
                        <a:ea typeface="+mn-ea"/>
                        <a:cs typeface="+mn-cs"/>
                      </a:endParaRPr>
                    </a:p>
                  </a:txBody>
                  <a:tcPr marL="11013" marR="11013" marT="11013"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072866" rtl="0" eaLnBrk="1" fontAlgn="b" latinLnBrk="0" hangingPunct="1"/>
                      <a:r>
                        <a:rPr kumimoji="0" lang="tr-TR" sz="1200" b="0" i="0" u="none" strike="noStrike" kern="1200" dirty="0" smtClean="0">
                          <a:solidFill>
                            <a:srgbClr val="000000"/>
                          </a:solidFill>
                          <a:effectLst/>
                          <a:latin typeface="+mn-lt"/>
                          <a:ea typeface="+mn-ea"/>
                          <a:cs typeface="+mn-cs"/>
                        </a:rPr>
                        <a:t>9.532</a:t>
                      </a:r>
                      <a:endParaRPr kumimoji="0" lang="tr-TR" sz="1200" b="0" i="0" u="none" strike="noStrike" kern="1200" dirty="0">
                        <a:solidFill>
                          <a:srgbClr val="000000"/>
                        </a:solidFill>
                        <a:effectLst/>
                        <a:latin typeface="+mn-lt"/>
                        <a:ea typeface="+mn-ea"/>
                        <a:cs typeface="+mn-cs"/>
                      </a:endParaRPr>
                    </a:p>
                  </a:txBody>
                  <a:tcPr marL="11013" marR="11013" marT="11013"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9716">
                <a:tc>
                  <a:txBody>
                    <a:bodyPr/>
                    <a:lstStyle/>
                    <a:p>
                      <a:pPr marL="0" algn="l" defTabSz="1072866" rtl="0" eaLnBrk="1" fontAlgn="b" latinLnBrk="0" hangingPunct="1"/>
                      <a:r>
                        <a:rPr lang="tr-TR" sz="1200" b="1" i="0" u="none" strike="noStrike" kern="1200" dirty="0" smtClean="0">
                          <a:solidFill>
                            <a:schemeClr val="bg1"/>
                          </a:solidFill>
                          <a:effectLst/>
                          <a:latin typeface="+mn-lt"/>
                          <a:ea typeface="+mn-ea"/>
                          <a:cs typeface="+mn-cs"/>
                        </a:rPr>
                        <a:t>Normal</a:t>
                      </a:r>
                      <a:r>
                        <a:rPr lang="tr-TR" sz="1200" b="1" i="0" u="none" strike="noStrike" kern="1200" baseline="0" dirty="0" smtClean="0">
                          <a:solidFill>
                            <a:schemeClr val="bg1"/>
                          </a:solidFill>
                          <a:effectLst/>
                          <a:latin typeface="+mn-lt"/>
                          <a:ea typeface="+mn-ea"/>
                          <a:cs typeface="+mn-cs"/>
                        </a:rPr>
                        <a:t> Öğretim Yapan Okul Oranı (2 3)</a:t>
                      </a:r>
                      <a:endParaRPr lang="tr-TR" sz="1200" b="1" i="0" u="none" strike="noStrike" kern="1200" dirty="0">
                        <a:solidFill>
                          <a:schemeClr val="bg1"/>
                        </a:solidFill>
                        <a:effectLst/>
                        <a:latin typeface="+mn-lt"/>
                        <a:ea typeface="+mn-ea"/>
                        <a:cs typeface="+mn-cs"/>
                      </a:endParaRPr>
                    </a:p>
                  </a:txBody>
                  <a:tcPr marL="11013" marR="11013" marT="110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kumimoji="0" lang="tr-TR" sz="1200" b="1" i="0" u="none" strike="noStrike" kern="1200" dirty="0" smtClean="0">
                          <a:solidFill>
                            <a:srgbClr val="000000"/>
                          </a:solidFill>
                          <a:effectLst/>
                          <a:latin typeface="+mn-lt"/>
                          <a:ea typeface="+mn-ea"/>
                          <a:cs typeface="+mn-cs"/>
                        </a:rPr>
                        <a:t>%91,43</a:t>
                      </a:r>
                    </a:p>
                  </a:txBody>
                  <a:tcPr marL="9525"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tr-TR" sz="1200" b="1" i="0" u="none" strike="noStrike" kern="1200" dirty="0" smtClean="0">
                          <a:solidFill>
                            <a:srgbClr val="000000"/>
                          </a:solidFill>
                          <a:effectLst/>
                          <a:latin typeface="+mn-lt"/>
                          <a:ea typeface="+mn-ea"/>
                          <a:cs typeface="+mn-cs"/>
                        </a:rPr>
                        <a:t>%61,88</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tr-TR" sz="1200" b="1" i="0" u="none" strike="noStrike" kern="1200" dirty="0" smtClean="0">
                          <a:solidFill>
                            <a:srgbClr val="000000"/>
                          </a:solidFill>
                          <a:effectLst/>
                          <a:latin typeface="+mn-lt"/>
                          <a:ea typeface="+mn-ea"/>
                          <a:cs typeface="+mn-cs"/>
                        </a:rPr>
                        <a:t>%92,86</a:t>
                      </a:r>
                    </a:p>
                  </a:txBody>
                  <a:tcPr marL="9525"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tr-TR" sz="1200" b="1" i="0" u="none" strike="noStrike" kern="1200" dirty="0" smtClean="0">
                          <a:solidFill>
                            <a:srgbClr val="000000"/>
                          </a:solidFill>
                          <a:effectLst/>
                          <a:latin typeface="+mn-lt"/>
                          <a:ea typeface="+mn-ea"/>
                          <a:cs typeface="+mn-cs"/>
                        </a:rPr>
                        <a:t>%77,81</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9716">
                <a:tc>
                  <a:txBody>
                    <a:bodyPr/>
                    <a:lstStyle/>
                    <a:p>
                      <a:pPr marL="0" algn="l" defTabSz="1072866" rtl="0" eaLnBrk="1" fontAlgn="b" latinLnBrk="0" hangingPunct="1"/>
                      <a:r>
                        <a:rPr lang="tr-TR" sz="1200" b="1" i="0" u="none" strike="noStrike" kern="1200" dirty="0" smtClean="0">
                          <a:solidFill>
                            <a:schemeClr val="bg1"/>
                          </a:solidFill>
                          <a:effectLst/>
                          <a:latin typeface="+mn-lt"/>
                          <a:ea typeface="+mn-ea"/>
                          <a:cs typeface="+mn-cs"/>
                        </a:rPr>
                        <a:t>İkili Öğretim Yapan Okul Oranı</a:t>
                      </a:r>
                      <a:r>
                        <a:rPr lang="tr-TR" sz="1200" b="1" i="0" u="none" strike="noStrike" kern="1200" baseline="0" dirty="0" smtClean="0">
                          <a:solidFill>
                            <a:schemeClr val="bg1"/>
                          </a:solidFill>
                          <a:effectLst/>
                          <a:latin typeface="+mn-lt"/>
                          <a:ea typeface="+mn-ea"/>
                          <a:cs typeface="+mn-cs"/>
                        </a:rPr>
                        <a:t>  (1 3)</a:t>
                      </a:r>
                      <a:endParaRPr lang="tr-TR" sz="1200" b="1" i="0" u="none" strike="noStrike" kern="1200" dirty="0">
                        <a:solidFill>
                          <a:schemeClr val="bg1"/>
                        </a:solidFill>
                        <a:effectLst/>
                        <a:latin typeface="+mn-lt"/>
                        <a:ea typeface="+mn-ea"/>
                        <a:cs typeface="+mn-cs"/>
                      </a:endParaRPr>
                    </a:p>
                  </a:txBody>
                  <a:tcPr marL="11013" marR="11013" marT="110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kumimoji="0" lang="tr-TR" sz="1200" b="1" i="0" u="none" strike="noStrike" kern="1200" dirty="0" smtClean="0">
                          <a:solidFill>
                            <a:srgbClr val="000000"/>
                          </a:solidFill>
                          <a:effectLst/>
                          <a:latin typeface="+mn-lt"/>
                          <a:ea typeface="+mn-ea"/>
                          <a:cs typeface="+mn-cs"/>
                        </a:rPr>
                        <a:t>%8,57</a:t>
                      </a:r>
                    </a:p>
                  </a:txBody>
                  <a:tcPr marL="9525"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tr-TR" sz="1200" b="1" i="0" u="none" strike="noStrike" kern="1200" dirty="0" smtClean="0">
                          <a:solidFill>
                            <a:srgbClr val="000000"/>
                          </a:solidFill>
                          <a:effectLst/>
                          <a:latin typeface="+mn-lt"/>
                          <a:ea typeface="+mn-ea"/>
                          <a:cs typeface="+mn-cs"/>
                        </a:rPr>
                        <a:t>%38,12</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tr-TR" sz="1200" b="1" i="0" u="none" strike="noStrike" kern="1200" dirty="0" smtClean="0">
                          <a:solidFill>
                            <a:srgbClr val="000000"/>
                          </a:solidFill>
                          <a:effectLst/>
                          <a:latin typeface="+mn-lt"/>
                          <a:ea typeface="+mn-ea"/>
                          <a:cs typeface="+mn-cs"/>
                        </a:rPr>
                        <a:t>%7,14</a:t>
                      </a:r>
                    </a:p>
                  </a:txBody>
                  <a:tcPr marL="9525" marR="9525" marT="9525"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tr-TR" sz="1200" b="1" i="0" u="none" strike="noStrike" kern="1200" dirty="0" smtClean="0">
                          <a:solidFill>
                            <a:srgbClr val="000000"/>
                          </a:solidFill>
                          <a:effectLst/>
                          <a:latin typeface="+mn-lt"/>
                          <a:ea typeface="+mn-ea"/>
                          <a:cs typeface="+mn-cs"/>
                        </a:rPr>
                        <a:t>%22,19</a:t>
                      </a:r>
                    </a:p>
                  </a:txBody>
                  <a:tcPr marL="9525" marR="9525" marT="9525"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 name="6 Dikdörtgen"/>
          <p:cNvSpPr/>
          <p:nvPr/>
        </p:nvSpPr>
        <p:spPr>
          <a:xfrm>
            <a:off x="431768" y="4672020"/>
            <a:ext cx="8715436" cy="923330"/>
          </a:xfrm>
          <a:prstGeom prst="rect">
            <a:avLst/>
          </a:prstGeom>
        </p:spPr>
        <p:txBody>
          <a:bodyPr wrap="square">
            <a:spAutoFit/>
          </a:bodyPr>
          <a:lstStyle/>
          <a:p>
            <a:pPr defTabSz="914400" fontAlgn="ctr">
              <a:spcBef>
                <a:spcPts val="0"/>
              </a:spcBef>
              <a:spcAft>
                <a:spcPts val="0"/>
              </a:spcAft>
              <a:defRPr/>
            </a:pPr>
            <a:r>
              <a:rPr lang="tr-TR" sz="900" b="1" dirty="0" smtClean="0">
                <a:solidFill>
                  <a:srgbClr val="000000"/>
                </a:solidFill>
              </a:rPr>
              <a:t>NOT:</a:t>
            </a:r>
          </a:p>
          <a:p>
            <a:pPr defTabSz="914400" fontAlgn="ctr">
              <a:spcBef>
                <a:spcPts val="0"/>
              </a:spcBef>
              <a:spcAft>
                <a:spcPts val="0"/>
              </a:spcAft>
              <a:defRPr/>
            </a:pPr>
            <a:r>
              <a:rPr lang="tr-TR" sz="900" dirty="0" smtClean="0">
                <a:solidFill>
                  <a:srgbClr val="000000"/>
                </a:solidFill>
              </a:rPr>
              <a:t>     *2017-2018 Eğitim Öğretim yılına ait sayısal veriler Milli Eğitim Bakanlığının 22.01.2018 tarihli MEİS modülü bilgilerinden derlenmiştir. Temel Eğitim Ortaokulları, Özel Ortaokullar, İmam hatip ortaokulları, İmam Hatip Lisesi bünyesinde bulunan imam hatip ortaokulları İle Özel Eğitim Okulları 1. Kademe Bilgilerini Kapsar. </a:t>
            </a:r>
          </a:p>
          <a:p>
            <a:pPr defTabSz="914400" fontAlgn="ctr">
              <a:spcBef>
                <a:spcPts val="0"/>
              </a:spcBef>
              <a:spcAft>
                <a:spcPts val="0"/>
              </a:spcAft>
              <a:defRPr/>
            </a:pPr>
            <a:endParaRPr lang="tr-TR" sz="900" dirty="0" smtClean="0">
              <a:solidFill>
                <a:srgbClr val="000000"/>
              </a:solidFill>
            </a:endParaRPr>
          </a:p>
          <a:p>
            <a:pPr defTabSz="914400" fontAlgn="ctr">
              <a:spcBef>
                <a:spcPts val="0"/>
              </a:spcBef>
              <a:spcAft>
                <a:spcPts val="0"/>
              </a:spcAft>
              <a:defRPr/>
            </a:pPr>
            <a:r>
              <a:rPr lang="tr-TR" sz="900" dirty="0" smtClean="0">
                <a:solidFill>
                  <a:srgbClr val="000000"/>
                </a:solidFill>
              </a:rPr>
              <a:t>     *Temel Eğitim İlkokulları, Özel İlkokullar İle Özel Eğitim Okulları 1. Kademe Bilgilerini Kapsar. </a:t>
            </a:r>
          </a:p>
          <a:p>
            <a:pPr defTabSz="914400" fontAlgn="ctr">
              <a:spcBef>
                <a:spcPts val="0"/>
              </a:spcBef>
              <a:spcAft>
                <a:spcPts val="0"/>
              </a:spcAft>
              <a:defRPr/>
            </a:pPr>
            <a:endParaRPr lang="tr-TR" sz="900" dirty="0" smtClean="0">
              <a:solidFill>
                <a:srgbClr val="000000"/>
              </a:solidFill>
            </a:endParaRPr>
          </a:p>
        </p:txBody>
      </p:sp>
      <p:graphicFrame>
        <p:nvGraphicFramePr>
          <p:cNvPr id="8" name="7 Tablo"/>
          <p:cNvGraphicFramePr>
            <a:graphicFrameLocks noGrp="1"/>
          </p:cNvGraphicFramePr>
          <p:nvPr/>
        </p:nvGraphicFramePr>
        <p:xfrm>
          <a:off x="717520" y="5600714"/>
          <a:ext cx="7500990" cy="1520190"/>
        </p:xfrm>
        <a:graphic>
          <a:graphicData uri="http://schemas.openxmlformats.org/drawingml/2006/table">
            <a:tbl>
              <a:tblPr/>
              <a:tblGrid>
                <a:gridCol w="3449933"/>
                <a:gridCol w="1646559"/>
                <a:gridCol w="810211"/>
                <a:gridCol w="548853"/>
                <a:gridCol w="1045434"/>
              </a:tblGrid>
              <a:tr h="47452">
                <a:tc>
                  <a:txBody>
                    <a:bodyPr/>
                    <a:lstStyle/>
                    <a:p>
                      <a:pPr algn="l" fontAlgn="b"/>
                      <a:endParaRPr lang="tr-TR" sz="1600" b="0" i="0" u="none" strike="noStrike">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6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chemeClr val="bg1"/>
                          </a:solidFill>
                          <a:latin typeface="Calibri"/>
                        </a:rPr>
                        <a:t>Erkek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tr-TR" sz="1600" b="0" i="0" u="none" strike="noStrike" dirty="0">
                          <a:solidFill>
                            <a:schemeClr val="bg1"/>
                          </a:solidFill>
                          <a:latin typeface="Calibri"/>
                        </a:rPr>
                        <a:t>Kız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tr-TR" sz="1600" b="0" i="0" u="none" strike="noStrike" dirty="0">
                          <a:solidFill>
                            <a:schemeClr val="bg1"/>
                          </a:solidFill>
                          <a:latin typeface="Calibri"/>
                        </a:rPr>
                        <a:t>Toplam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190500">
                <a:tc>
                  <a:txBody>
                    <a:bodyPr/>
                    <a:lstStyle/>
                    <a:p>
                      <a:pPr algn="l" fontAlgn="b"/>
                      <a:r>
                        <a:rPr lang="tr-TR" sz="1600" b="0" i="0" u="none" strike="noStrike">
                          <a:solidFill>
                            <a:srgbClr val="000000"/>
                          </a:solidFill>
                          <a:latin typeface="Calibri"/>
                        </a:rPr>
                        <a:t>Atatürk İlkokulu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latin typeface="Calibri"/>
                        </a:rPr>
                        <a:t>İkili Öğretim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latin typeface="Calibri"/>
                        </a:rPr>
                        <a:t>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latin typeface="Calibri"/>
                        </a:rPr>
                        <a:t>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latin typeface="Calibri"/>
                        </a:rPr>
                        <a:t>1625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tr-TR" sz="1600" b="0" i="0" u="none" strike="noStrike">
                          <a:solidFill>
                            <a:srgbClr val="000000"/>
                          </a:solidFill>
                          <a:latin typeface="Calibri"/>
                        </a:rPr>
                        <a:t>Alişuuri İlkokulu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latin typeface="Calibri"/>
                        </a:rPr>
                        <a:t>İkili Öğretim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latin typeface="Calibri"/>
                        </a:rPr>
                        <a:t>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latin typeface="Calibri"/>
                        </a:rPr>
                        <a:t>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latin typeface="Calibri"/>
                        </a:rPr>
                        <a:t>662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tr-TR" sz="1600" b="0" i="0" u="none" strike="noStrike">
                          <a:solidFill>
                            <a:srgbClr val="000000"/>
                          </a:solidFill>
                          <a:latin typeface="Calibri"/>
                        </a:rPr>
                        <a:t>Ercan Kıvrak İlkokulu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latin typeface="Calibri"/>
                        </a:rPr>
                        <a:t>İkili Öğretim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latin typeface="Calibri"/>
                        </a:rPr>
                        <a:t>624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latin typeface="Calibri"/>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latin typeface="Calibri"/>
                        </a:rPr>
                        <a:t>1278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tr-TR" sz="1600" b="0" i="0" u="none" strike="noStrike">
                          <a:solidFill>
                            <a:srgbClr val="000000"/>
                          </a:solidFill>
                          <a:latin typeface="Calibri"/>
                        </a:rPr>
                        <a:t>Karahallılar Ortaokulu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latin typeface="Calibri"/>
                        </a:rPr>
                        <a:t>İkili Öğretim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latin typeface="Calibri"/>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latin typeface="Calibri"/>
                        </a:rPr>
                        <a:t>368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latin typeface="Calibri"/>
                        </a:rPr>
                        <a:t>734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tr-TR" sz="1600" b="0" i="0" u="none" strike="noStrike">
                          <a:solidFill>
                            <a:srgbClr val="000000"/>
                          </a:solidFill>
                          <a:latin typeface="Calibri"/>
                        </a:rPr>
                        <a:t>Çiğdem Batubey Ortaokulu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latin typeface="Calibri"/>
                        </a:rPr>
                        <a:t>İkili Öğretim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latin typeface="Calibri"/>
                        </a:rPr>
                        <a:t>767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00"/>
                          </a:solidFill>
                          <a:latin typeface="Calibri"/>
                        </a:rPr>
                        <a:t>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dirty="0">
                          <a:solidFill>
                            <a:srgbClr val="000000"/>
                          </a:solidFill>
                          <a:latin typeface="Calibri"/>
                        </a:rPr>
                        <a:t>1381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1"/>
          </p:nvPr>
        </p:nvSpPr>
        <p:spPr/>
        <p:txBody>
          <a:bodyPr/>
          <a:lstStyle/>
          <a:p>
            <a:pPr>
              <a:defRPr/>
            </a:pPr>
            <a:fld id="{87949634-B1DF-4554-AF7C-A29E35C741DD}" type="slidenum">
              <a:rPr lang="tr-TR" smtClean="0"/>
              <a:pPr>
                <a:defRPr/>
              </a:pPr>
              <a:t>15</a:t>
            </a:fld>
            <a:endParaRPr lang="tr-TR" dirty="0"/>
          </a:p>
        </p:txBody>
      </p:sp>
      <p:sp>
        <p:nvSpPr>
          <p:cNvPr id="5" name="Metin kutusu 4"/>
          <p:cNvSpPr txBox="1"/>
          <p:nvPr/>
        </p:nvSpPr>
        <p:spPr>
          <a:xfrm>
            <a:off x="1289024" y="3457574"/>
            <a:ext cx="7704856" cy="2333972"/>
          </a:xfrm>
          <a:prstGeom prst="rect">
            <a:avLst/>
          </a:prstGeom>
          <a:noFill/>
        </p:spPr>
        <p:txBody>
          <a:bodyPr wrap="square" rtlCol="0">
            <a:spAutoFit/>
          </a:bodyPr>
          <a:lstStyle/>
          <a:p>
            <a:pPr algn="just">
              <a:spcBef>
                <a:spcPts val="150"/>
              </a:spcBef>
              <a:spcAft>
                <a:spcPts val="150"/>
              </a:spcAft>
            </a:pPr>
            <a:r>
              <a:rPr lang="tr-TR" b="1" dirty="0" smtClean="0"/>
              <a:t>2017-2018 Eğitim Öğretim Yılında </a:t>
            </a:r>
          </a:p>
          <a:p>
            <a:pPr marL="285750" indent="-285750" algn="just">
              <a:spcBef>
                <a:spcPts val="150"/>
              </a:spcBef>
              <a:spcAft>
                <a:spcPts val="150"/>
              </a:spcAft>
              <a:buFont typeface="Arial" panose="020B0604020202020204" pitchFamily="34" charset="0"/>
              <a:buChar char="•"/>
            </a:pPr>
            <a:r>
              <a:rPr lang="tr-TR" sz="2200" b="1" dirty="0" smtClean="0"/>
              <a:t>546</a:t>
            </a:r>
            <a:r>
              <a:rPr lang="tr-TR" b="1" dirty="0" smtClean="0"/>
              <a:t> </a:t>
            </a:r>
            <a:r>
              <a:rPr lang="tr-TR" dirty="0" smtClean="0"/>
              <a:t>İlkokul Ortaokul öğrencisi,</a:t>
            </a:r>
          </a:p>
          <a:p>
            <a:pPr marL="285750" indent="-285750" algn="just">
              <a:spcBef>
                <a:spcPts val="150"/>
              </a:spcBef>
              <a:spcAft>
                <a:spcPts val="150"/>
              </a:spcAft>
              <a:buFont typeface="Arial" panose="020B0604020202020204" pitchFamily="34" charset="0"/>
              <a:buChar char="•"/>
            </a:pPr>
            <a:r>
              <a:rPr lang="tr-TR" sz="2200" b="1" dirty="0" smtClean="0"/>
              <a:t>89 </a:t>
            </a:r>
            <a:r>
              <a:rPr lang="tr-TR" dirty="0" smtClean="0"/>
              <a:t>Lise öğrencisi, </a:t>
            </a:r>
          </a:p>
          <a:p>
            <a:pPr marL="285750" indent="-285750" algn="just">
              <a:spcBef>
                <a:spcPts val="150"/>
              </a:spcBef>
              <a:spcAft>
                <a:spcPts val="150"/>
              </a:spcAft>
              <a:buFont typeface="Arial" panose="020B0604020202020204" pitchFamily="34" charset="0"/>
              <a:buChar char="•"/>
            </a:pPr>
            <a:r>
              <a:rPr lang="tr-TR" sz="2200" b="1" dirty="0" smtClean="0"/>
              <a:t>258</a:t>
            </a:r>
            <a:r>
              <a:rPr lang="tr-TR" dirty="0" smtClean="0"/>
              <a:t> Özel Eğitim öğrencisi ve </a:t>
            </a:r>
          </a:p>
          <a:p>
            <a:pPr marL="285750" indent="-285750" algn="just">
              <a:spcBef>
                <a:spcPts val="150"/>
              </a:spcBef>
              <a:spcAft>
                <a:spcPts val="150"/>
              </a:spcAft>
              <a:buFont typeface="Arial" panose="020B0604020202020204" pitchFamily="34" charset="0"/>
              <a:buChar char="•"/>
            </a:pPr>
            <a:r>
              <a:rPr lang="tr-TR" sz="2200" b="1" dirty="0" smtClean="0"/>
              <a:t>893</a:t>
            </a:r>
            <a:r>
              <a:rPr lang="tr-TR" dirty="0" smtClean="0"/>
              <a:t> öğrenci taşımalı eğitim kapsamında  </a:t>
            </a:r>
          </a:p>
          <a:p>
            <a:pPr marL="285750" indent="-285750" algn="just">
              <a:spcBef>
                <a:spcPts val="150"/>
              </a:spcBef>
              <a:spcAft>
                <a:spcPts val="150"/>
              </a:spcAft>
              <a:buFont typeface="Arial" panose="020B0604020202020204" pitchFamily="34" charset="0"/>
              <a:buChar char="•"/>
            </a:pPr>
            <a:r>
              <a:rPr lang="tr-TR" sz="2200" b="1" dirty="0" smtClean="0"/>
              <a:t>83</a:t>
            </a:r>
            <a:r>
              <a:rPr lang="tr-TR" dirty="0" smtClean="0"/>
              <a:t> araç ile taşınmaktadır.</a:t>
            </a:r>
            <a:endParaRPr lang="tr-TR" dirty="0"/>
          </a:p>
        </p:txBody>
      </p:sp>
      <p:pic>
        <p:nvPicPr>
          <p:cNvPr id="6" name="Picture 2" descr="http://www.edessatv.com/images/haberler/akcakalede_egitim_sorununa_tasimali_egitim_cozumu_h775.jpg"/>
          <p:cNvPicPr>
            <a:picLocks noChangeAspect="1" noChangeArrowheads="1"/>
          </p:cNvPicPr>
          <p:nvPr/>
        </p:nvPicPr>
        <p:blipFill>
          <a:blip r:embed="rId3"/>
          <a:srcRect/>
          <a:stretch>
            <a:fillRect/>
          </a:stretch>
        </p:blipFill>
        <p:spPr bwMode="auto">
          <a:xfrm>
            <a:off x="4503734" y="957244"/>
            <a:ext cx="5214974" cy="2286016"/>
          </a:xfrm>
          <a:prstGeom prst="rect">
            <a:avLst/>
          </a:prstGeom>
          <a:ln>
            <a:noFill/>
          </a:ln>
          <a:effectLst>
            <a:softEdge rad="112500"/>
          </a:effectLst>
        </p:spPr>
      </p:pic>
      <p:sp>
        <p:nvSpPr>
          <p:cNvPr id="7" name="6 Metin kutusu"/>
          <p:cNvSpPr txBox="1">
            <a:spLocks noChangeArrowheads="1"/>
          </p:cNvSpPr>
          <p:nvPr/>
        </p:nvSpPr>
        <p:spPr bwMode="auto">
          <a:xfrm>
            <a:off x="860396" y="1957376"/>
            <a:ext cx="3286119" cy="4616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tr-TR" sz="2400" b="1" dirty="0" smtClean="0"/>
              <a:t>TAŞIMALI EĞİTİM</a:t>
            </a:r>
            <a:endParaRPr lang="tr-TR" sz="2400" b="1" dirty="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1"/>
          </p:nvPr>
        </p:nvSpPr>
        <p:spPr/>
        <p:txBody>
          <a:bodyPr/>
          <a:lstStyle/>
          <a:p>
            <a:pPr>
              <a:defRPr/>
            </a:pPr>
            <a:fld id="{87949634-B1DF-4554-AF7C-A29E35C741DD}" type="slidenum">
              <a:rPr lang="tr-TR" smtClean="0"/>
              <a:pPr>
                <a:defRPr/>
              </a:pPr>
              <a:t>16</a:t>
            </a:fld>
            <a:endParaRPr lang="tr-TR" dirty="0"/>
          </a:p>
        </p:txBody>
      </p:sp>
      <p:graphicFrame>
        <p:nvGraphicFramePr>
          <p:cNvPr id="5" name="Tablo 2"/>
          <p:cNvGraphicFramePr>
            <a:graphicFrameLocks noGrp="1"/>
          </p:cNvGraphicFramePr>
          <p:nvPr>
            <p:extLst>
              <p:ext uri="{D42A27DB-BD31-4B8C-83A1-F6EECF244321}">
                <p14:modId xmlns="" xmlns:p14="http://schemas.microsoft.com/office/powerpoint/2010/main" val="3558966239"/>
              </p:ext>
            </p:extLst>
          </p:nvPr>
        </p:nvGraphicFramePr>
        <p:xfrm>
          <a:off x="646083" y="1457310"/>
          <a:ext cx="8715434" cy="2360832"/>
        </p:xfrm>
        <a:graphic>
          <a:graphicData uri="http://schemas.openxmlformats.org/drawingml/2006/table">
            <a:tbl>
              <a:tblPr firstRow="1" firstCol="1" bandRow="1">
                <a:tableStyleId>{5C22544A-7EE6-4342-B048-85BDC9FD1C3A}</a:tableStyleId>
              </a:tblPr>
              <a:tblGrid>
                <a:gridCol w="1712468"/>
                <a:gridCol w="1459439"/>
                <a:gridCol w="1293968"/>
                <a:gridCol w="720890"/>
                <a:gridCol w="1469237"/>
                <a:gridCol w="1298274"/>
                <a:gridCol w="761158"/>
              </a:tblGrid>
              <a:tr h="277879">
                <a:tc gridSpan="7">
                  <a:txBody>
                    <a:bodyPr/>
                    <a:lstStyle/>
                    <a:p>
                      <a:pPr>
                        <a:lnSpc>
                          <a:spcPct val="115000"/>
                        </a:lnSpc>
                        <a:spcAft>
                          <a:spcPts val="0"/>
                        </a:spcAft>
                      </a:pPr>
                      <a:r>
                        <a:rPr lang="tr-TR" sz="1600" dirty="0">
                          <a:effectLst/>
                        </a:rPr>
                        <a:t>Taşımalı Eğitim Genel Durum</a:t>
                      </a:r>
                      <a:endParaRPr lang="tr-TR" sz="1600" dirty="0">
                        <a:solidFill>
                          <a:srgbClr val="000000"/>
                        </a:solidFill>
                        <a:effectLst/>
                        <a:latin typeface="Calibri"/>
                        <a:ea typeface="Calibri"/>
                        <a:cs typeface="Times New Roman"/>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sz="1400" dirty="0">
                        <a:solidFill>
                          <a:srgbClr val="000000"/>
                        </a:solidFill>
                        <a:effectLst/>
                        <a:latin typeface="Calibri"/>
                      </a:endParaRPr>
                    </a:p>
                  </a:txBody>
                  <a:tcPr marL="68580" marR="68580" marT="0" marB="0"/>
                </a:tc>
                <a:tc hMerge="1">
                  <a:txBody>
                    <a:bodyPr/>
                    <a:lstStyle/>
                    <a:p>
                      <a:endParaRPr lang="tr-TR" sz="1400" dirty="0">
                        <a:solidFill>
                          <a:srgbClr val="000000"/>
                        </a:solidFill>
                        <a:effectLst/>
                        <a:latin typeface="Calibri"/>
                      </a:endParaRPr>
                    </a:p>
                  </a:txBody>
                  <a:tcPr marL="68580" marR="68580" marT="0" marB="0"/>
                </a:tc>
                <a:tc hMerge="1">
                  <a:txBody>
                    <a:bodyPr/>
                    <a:lstStyle/>
                    <a:p>
                      <a:endParaRPr lang="tr-TR" sz="1400" dirty="0">
                        <a:solidFill>
                          <a:srgbClr val="000000"/>
                        </a:solidFill>
                        <a:effectLst/>
                        <a:latin typeface="Calibri"/>
                      </a:endParaRPr>
                    </a:p>
                  </a:txBody>
                  <a:tcPr marL="68580" marR="68580" marT="0" marB="0"/>
                </a:tc>
                <a:tc hMerge="1">
                  <a:txBody>
                    <a:bodyPr/>
                    <a:lstStyle/>
                    <a:p>
                      <a:endParaRPr lang="tr-TR"/>
                    </a:p>
                  </a:txBody>
                  <a:tcPr/>
                </a:tc>
              </a:tr>
              <a:tr h="277879">
                <a:tc rowSpan="2">
                  <a:txBody>
                    <a:bodyPr/>
                    <a:lstStyle/>
                    <a:p>
                      <a:pPr algn="ctr">
                        <a:lnSpc>
                          <a:spcPct val="115000"/>
                        </a:lnSpc>
                        <a:spcAft>
                          <a:spcPts val="0"/>
                        </a:spcAft>
                      </a:pPr>
                      <a:r>
                        <a:rPr lang="tr-TR" sz="1600" dirty="0">
                          <a:effectLst/>
                        </a:rPr>
                        <a:t> </a:t>
                      </a:r>
                    </a:p>
                    <a:p>
                      <a:pPr algn="ctr">
                        <a:lnSpc>
                          <a:spcPct val="115000"/>
                        </a:lnSpc>
                        <a:spcAft>
                          <a:spcPts val="0"/>
                        </a:spcAft>
                      </a:pPr>
                      <a:r>
                        <a:rPr lang="tr-TR" sz="1600" dirty="0">
                          <a:effectLst/>
                        </a:rPr>
                        <a:t>Dönem </a:t>
                      </a:r>
                      <a:endParaRPr lang="tr-TR" sz="1600" dirty="0">
                        <a:solidFill>
                          <a:srgbClr val="000000"/>
                        </a:solidFill>
                        <a:effectLst/>
                        <a:latin typeface="Calibri"/>
                        <a:ea typeface="Calibri"/>
                        <a:cs typeface="Times New Roman"/>
                      </a:endParaRPr>
                    </a:p>
                  </a:txBody>
                  <a:tcPr marL="68580" marR="68580" marT="0" marB="0">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3">
                  <a:txBody>
                    <a:bodyPr/>
                    <a:lstStyle/>
                    <a:p>
                      <a:pPr algn="ctr">
                        <a:lnSpc>
                          <a:spcPct val="115000"/>
                        </a:lnSpc>
                        <a:spcAft>
                          <a:spcPts val="0"/>
                        </a:spcAft>
                      </a:pPr>
                      <a:r>
                        <a:rPr lang="tr-TR" sz="1600" dirty="0">
                          <a:effectLst/>
                        </a:rPr>
                        <a:t>İlkokul + Ortaokul</a:t>
                      </a:r>
                      <a:endParaRPr lang="tr-TR" sz="1600" dirty="0">
                        <a:solidFill>
                          <a:srgbClr val="000000"/>
                        </a:solidFill>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1600" dirty="0">
                          <a:effectLst/>
                        </a:rPr>
                        <a:t>Ortaöğretim</a:t>
                      </a:r>
                      <a:endParaRPr lang="tr-TR" sz="1600" dirty="0">
                        <a:solidFill>
                          <a:srgbClr val="000000"/>
                        </a:solidFill>
                        <a:effectLst/>
                        <a:latin typeface="Calibri"/>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r>
              <a:tr h="612000">
                <a:tc vMerge="1">
                  <a:txBody>
                    <a:bodyPr/>
                    <a:lstStyle/>
                    <a:p>
                      <a:endParaRPr lang="tr-TR"/>
                    </a:p>
                  </a:txBody>
                  <a:tcPr/>
                </a:tc>
                <a:tc>
                  <a:txBody>
                    <a:bodyPr/>
                    <a:lstStyle/>
                    <a:p>
                      <a:pPr algn="ctr">
                        <a:lnSpc>
                          <a:spcPct val="115000"/>
                        </a:lnSpc>
                        <a:spcAft>
                          <a:spcPts val="0"/>
                        </a:spcAft>
                      </a:pPr>
                      <a:r>
                        <a:rPr lang="tr-TR" sz="1600" dirty="0">
                          <a:effectLst/>
                        </a:rPr>
                        <a:t>Taşınan Öğrenci Sayısı</a:t>
                      </a:r>
                      <a:endParaRPr lang="tr-TR" sz="1600" dirty="0">
                        <a:solidFill>
                          <a:srgbClr val="000000"/>
                        </a:solidFill>
                        <a:effectLst/>
                        <a:latin typeface="Calibri"/>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Tüm Öğrenci Sayısı</a:t>
                      </a:r>
                      <a:endParaRPr lang="tr-TR" sz="1600" dirty="0">
                        <a:solidFill>
                          <a:srgbClr val="000000"/>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b="1" dirty="0">
                          <a:effectLst/>
                        </a:rPr>
                        <a:t>Oran</a:t>
                      </a:r>
                      <a:endParaRPr lang="tr-TR" sz="1600" b="1" dirty="0">
                        <a:solidFill>
                          <a:srgbClr val="000000"/>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Taşınan Öğrenci Sayısı</a:t>
                      </a:r>
                      <a:endParaRPr lang="tr-TR" sz="1600" dirty="0">
                        <a:solidFill>
                          <a:srgbClr val="000000"/>
                        </a:solidFill>
                        <a:effectLst/>
                        <a:latin typeface="Calibri"/>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a:effectLst/>
                        </a:rPr>
                        <a:t>Tüm Öğrenci Sayısı</a:t>
                      </a:r>
                      <a:endParaRPr lang="tr-TR" sz="1600" dirty="0">
                        <a:solidFill>
                          <a:srgbClr val="000000"/>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b="1" dirty="0">
                          <a:effectLst/>
                        </a:rPr>
                        <a:t>Oran</a:t>
                      </a:r>
                      <a:endParaRPr lang="tr-TR" sz="1600" b="1" dirty="0">
                        <a:solidFill>
                          <a:srgbClr val="000000"/>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96000">
                <a:tc>
                  <a:txBody>
                    <a:bodyPr/>
                    <a:lstStyle/>
                    <a:p>
                      <a:pPr algn="ctr">
                        <a:lnSpc>
                          <a:spcPct val="115000"/>
                        </a:lnSpc>
                        <a:spcAft>
                          <a:spcPts val="0"/>
                        </a:spcAft>
                      </a:pPr>
                      <a:r>
                        <a:rPr lang="tr-TR" sz="1600" dirty="0" smtClean="0">
                          <a:solidFill>
                            <a:schemeClr val="bg1"/>
                          </a:solidFill>
                          <a:effectLst/>
                          <a:latin typeface="Calibri"/>
                          <a:ea typeface="Calibri"/>
                          <a:cs typeface="Times New Roman"/>
                        </a:rPr>
                        <a:t>2015-2016</a:t>
                      </a:r>
                      <a:endParaRPr lang="tr-TR" sz="1600" dirty="0">
                        <a:solidFill>
                          <a:schemeClr val="bg1"/>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dirty="0" smtClean="0">
                          <a:solidFill>
                            <a:srgbClr val="000000"/>
                          </a:solidFill>
                          <a:effectLst/>
                          <a:latin typeface="Calibri"/>
                          <a:ea typeface="Calibri"/>
                          <a:cs typeface="Times New Roman"/>
                        </a:rPr>
                        <a:t>546</a:t>
                      </a:r>
                      <a:endParaRPr lang="tr-TR" sz="1600" dirty="0">
                        <a:solidFill>
                          <a:srgbClr val="000000"/>
                        </a:solidFill>
                        <a:effectLst/>
                        <a:latin typeface="Calibri"/>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smtClean="0">
                          <a:solidFill>
                            <a:srgbClr val="000000"/>
                          </a:solidFill>
                          <a:effectLst/>
                          <a:latin typeface="Calibri"/>
                          <a:ea typeface="Calibri"/>
                          <a:cs typeface="Times New Roman"/>
                        </a:rPr>
                        <a:t>19.443</a:t>
                      </a:r>
                      <a:endParaRPr lang="tr-TR" sz="1600" dirty="0">
                        <a:solidFill>
                          <a:srgbClr val="000000"/>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b="1" dirty="0" smtClean="0">
                          <a:solidFill>
                            <a:srgbClr val="000000"/>
                          </a:solidFill>
                          <a:effectLst/>
                          <a:latin typeface="Calibri"/>
                          <a:ea typeface="Calibri"/>
                          <a:cs typeface="Times New Roman"/>
                        </a:rPr>
                        <a:t>%3,30</a:t>
                      </a:r>
                      <a:endParaRPr lang="tr-TR" sz="1600" b="1" dirty="0">
                        <a:solidFill>
                          <a:srgbClr val="000000"/>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smtClean="0">
                          <a:solidFill>
                            <a:srgbClr val="000000"/>
                          </a:solidFill>
                          <a:effectLst/>
                          <a:latin typeface="Calibri"/>
                          <a:ea typeface="Calibri"/>
                          <a:cs typeface="Times New Roman"/>
                        </a:rPr>
                        <a:t>710</a:t>
                      </a:r>
                      <a:endParaRPr lang="tr-TR" sz="1600" dirty="0">
                        <a:solidFill>
                          <a:srgbClr val="000000"/>
                        </a:solidFill>
                        <a:effectLst/>
                        <a:latin typeface="Calibri"/>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smtClean="0">
                          <a:solidFill>
                            <a:srgbClr val="000000"/>
                          </a:solidFill>
                          <a:effectLst/>
                          <a:latin typeface="Calibri"/>
                          <a:ea typeface="Calibri"/>
                          <a:cs typeface="Times New Roman"/>
                        </a:rPr>
                        <a:t>10.337</a:t>
                      </a:r>
                      <a:endParaRPr lang="tr-TR" sz="1600" dirty="0">
                        <a:solidFill>
                          <a:srgbClr val="000000"/>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b="1" dirty="0" smtClean="0">
                          <a:solidFill>
                            <a:srgbClr val="000000"/>
                          </a:solidFill>
                          <a:effectLst/>
                          <a:latin typeface="Calibri"/>
                          <a:ea typeface="Calibri"/>
                          <a:cs typeface="Times New Roman"/>
                        </a:rPr>
                        <a:t>%6,87</a:t>
                      </a:r>
                      <a:endParaRPr lang="tr-TR" sz="1600" b="1" dirty="0">
                        <a:solidFill>
                          <a:srgbClr val="000000"/>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96000">
                <a:tc>
                  <a:txBody>
                    <a:bodyPr/>
                    <a:lstStyle/>
                    <a:p>
                      <a:pPr algn="ctr">
                        <a:lnSpc>
                          <a:spcPct val="115000"/>
                        </a:lnSpc>
                        <a:spcAft>
                          <a:spcPts val="0"/>
                        </a:spcAft>
                      </a:pPr>
                      <a:r>
                        <a:rPr lang="tr-TR" sz="1600" dirty="0" smtClean="0">
                          <a:solidFill>
                            <a:schemeClr val="bg1"/>
                          </a:solidFill>
                          <a:effectLst/>
                          <a:latin typeface="Calibri"/>
                          <a:ea typeface="Calibri"/>
                          <a:cs typeface="Times New Roman"/>
                        </a:rPr>
                        <a:t>2016-2017</a:t>
                      </a:r>
                      <a:endParaRPr lang="tr-TR" sz="1600" dirty="0">
                        <a:solidFill>
                          <a:schemeClr val="bg1"/>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dirty="0" smtClean="0">
                          <a:solidFill>
                            <a:srgbClr val="000000"/>
                          </a:solidFill>
                          <a:effectLst/>
                          <a:latin typeface="Calibri"/>
                          <a:ea typeface="Calibri"/>
                          <a:cs typeface="Times New Roman"/>
                        </a:rPr>
                        <a:t>598</a:t>
                      </a:r>
                      <a:endParaRPr lang="tr-TR" sz="1600" dirty="0">
                        <a:solidFill>
                          <a:srgbClr val="000000"/>
                        </a:solidFill>
                        <a:effectLst/>
                        <a:latin typeface="Calibri"/>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smtClean="0">
                          <a:solidFill>
                            <a:srgbClr val="000000"/>
                          </a:solidFill>
                          <a:effectLst/>
                          <a:latin typeface="Calibri"/>
                          <a:ea typeface="Calibri"/>
                          <a:cs typeface="Times New Roman"/>
                        </a:rPr>
                        <a:t>18.727</a:t>
                      </a:r>
                      <a:endParaRPr lang="tr-TR" sz="1600" dirty="0">
                        <a:solidFill>
                          <a:srgbClr val="000000"/>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b="1" dirty="0" smtClean="0">
                          <a:solidFill>
                            <a:srgbClr val="000000"/>
                          </a:solidFill>
                          <a:effectLst/>
                          <a:latin typeface="Calibri"/>
                          <a:ea typeface="Calibri"/>
                          <a:cs typeface="Times New Roman"/>
                        </a:rPr>
                        <a:t>%3,19</a:t>
                      </a:r>
                      <a:endParaRPr lang="tr-TR" sz="1600" b="1" dirty="0">
                        <a:solidFill>
                          <a:srgbClr val="000000"/>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smtClean="0">
                          <a:solidFill>
                            <a:srgbClr val="000000"/>
                          </a:solidFill>
                          <a:effectLst/>
                          <a:latin typeface="Calibri"/>
                          <a:ea typeface="Calibri"/>
                          <a:cs typeface="Times New Roman"/>
                        </a:rPr>
                        <a:t>319</a:t>
                      </a:r>
                      <a:endParaRPr lang="tr-TR" sz="1600" dirty="0">
                        <a:solidFill>
                          <a:srgbClr val="000000"/>
                        </a:solidFill>
                        <a:effectLst/>
                        <a:latin typeface="Calibri"/>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smtClean="0">
                          <a:solidFill>
                            <a:srgbClr val="000000"/>
                          </a:solidFill>
                          <a:effectLst/>
                          <a:latin typeface="Calibri"/>
                          <a:ea typeface="Calibri"/>
                          <a:cs typeface="Times New Roman"/>
                        </a:rPr>
                        <a:t>11.438</a:t>
                      </a:r>
                      <a:endParaRPr lang="tr-TR" sz="1600" dirty="0">
                        <a:solidFill>
                          <a:srgbClr val="000000"/>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b="1" dirty="0" smtClean="0">
                          <a:solidFill>
                            <a:srgbClr val="000000"/>
                          </a:solidFill>
                          <a:effectLst/>
                          <a:latin typeface="Calibri"/>
                          <a:ea typeface="Calibri"/>
                          <a:cs typeface="Times New Roman"/>
                        </a:rPr>
                        <a:t>%2,79</a:t>
                      </a:r>
                      <a:endParaRPr lang="tr-TR" sz="1600" b="1" dirty="0">
                        <a:solidFill>
                          <a:srgbClr val="000000"/>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96000">
                <a:tc>
                  <a:txBody>
                    <a:bodyPr/>
                    <a:lstStyle/>
                    <a:p>
                      <a:pPr algn="ctr">
                        <a:lnSpc>
                          <a:spcPct val="115000"/>
                        </a:lnSpc>
                        <a:spcAft>
                          <a:spcPts val="0"/>
                        </a:spcAft>
                      </a:pPr>
                      <a:r>
                        <a:rPr lang="tr-TR" sz="1600" dirty="0" smtClean="0">
                          <a:solidFill>
                            <a:schemeClr val="bg1"/>
                          </a:solidFill>
                          <a:effectLst/>
                          <a:latin typeface="Calibri"/>
                          <a:ea typeface="Calibri"/>
                          <a:cs typeface="Times New Roman"/>
                        </a:rPr>
                        <a:t>2017-2018</a:t>
                      </a:r>
                      <a:endParaRPr lang="tr-TR" sz="1600" dirty="0">
                        <a:solidFill>
                          <a:schemeClr val="bg1"/>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dirty="0" smtClean="0">
                          <a:solidFill>
                            <a:srgbClr val="000000"/>
                          </a:solidFill>
                          <a:effectLst/>
                          <a:latin typeface="Calibri"/>
                          <a:ea typeface="Calibri"/>
                          <a:cs typeface="Times New Roman"/>
                        </a:rPr>
                        <a:t>546</a:t>
                      </a:r>
                      <a:endParaRPr lang="tr-TR" sz="1600" dirty="0">
                        <a:solidFill>
                          <a:srgbClr val="000000"/>
                        </a:solidFill>
                        <a:effectLst/>
                        <a:latin typeface="Calibri"/>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smtClean="0">
                          <a:solidFill>
                            <a:srgbClr val="000000"/>
                          </a:solidFill>
                          <a:effectLst/>
                          <a:latin typeface="Calibri"/>
                          <a:ea typeface="Calibri"/>
                          <a:cs typeface="Times New Roman"/>
                        </a:rPr>
                        <a:t>18.884</a:t>
                      </a:r>
                      <a:endParaRPr lang="tr-TR" sz="1600" dirty="0">
                        <a:solidFill>
                          <a:srgbClr val="000000"/>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b="1" dirty="0" smtClean="0">
                          <a:solidFill>
                            <a:srgbClr val="000000"/>
                          </a:solidFill>
                          <a:effectLst/>
                          <a:latin typeface="Calibri"/>
                          <a:ea typeface="Calibri"/>
                          <a:cs typeface="Times New Roman"/>
                        </a:rPr>
                        <a:t>%2,89</a:t>
                      </a:r>
                      <a:endParaRPr lang="tr-TR" sz="1600" b="1" dirty="0">
                        <a:solidFill>
                          <a:srgbClr val="000000"/>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smtClean="0">
                          <a:solidFill>
                            <a:srgbClr val="000000"/>
                          </a:solidFill>
                          <a:effectLst/>
                          <a:latin typeface="Calibri"/>
                          <a:ea typeface="Calibri"/>
                          <a:cs typeface="Times New Roman"/>
                        </a:rPr>
                        <a:t>89</a:t>
                      </a:r>
                      <a:endParaRPr lang="tr-TR" sz="1600" dirty="0">
                        <a:solidFill>
                          <a:srgbClr val="000000"/>
                        </a:solidFill>
                        <a:effectLst/>
                        <a:latin typeface="Calibri"/>
                        <a:ea typeface="Calibri"/>
                        <a:cs typeface="Times New Roman"/>
                      </a:endParaRPr>
                    </a:p>
                  </a:txBody>
                  <a:tcPr marL="68580" marR="68580"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smtClean="0">
                          <a:solidFill>
                            <a:srgbClr val="000000"/>
                          </a:solidFill>
                          <a:effectLst/>
                          <a:latin typeface="Calibri"/>
                          <a:ea typeface="Calibri"/>
                          <a:cs typeface="Times New Roman"/>
                        </a:rPr>
                        <a:t>11.633</a:t>
                      </a:r>
                      <a:endParaRPr lang="tr-TR" sz="1600" dirty="0">
                        <a:solidFill>
                          <a:srgbClr val="000000"/>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b="1" dirty="0" smtClean="0">
                          <a:solidFill>
                            <a:srgbClr val="000000"/>
                          </a:solidFill>
                          <a:effectLst/>
                          <a:latin typeface="Calibri"/>
                          <a:ea typeface="Calibri"/>
                          <a:cs typeface="Times New Roman"/>
                        </a:rPr>
                        <a:t>%0,77</a:t>
                      </a:r>
                      <a:endParaRPr lang="tr-TR" sz="1600" b="1" dirty="0">
                        <a:solidFill>
                          <a:srgbClr val="000000"/>
                        </a:solidFill>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5 Grafik"/>
          <p:cNvGraphicFramePr/>
          <p:nvPr/>
        </p:nvGraphicFramePr>
        <p:xfrm>
          <a:off x="2003404" y="4029078"/>
          <a:ext cx="6643734" cy="2886070"/>
        </p:xfrm>
        <a:graphic>
          <a:graphicData uri="http://schemas.openxmlformats.org/drawingml/2006/chart">
            <c:chart xmlns:c="http://schemas.openxmlformats.org/drawingml/2006/chart" xmlns:r="http://schemas.openxmlformats.org/officeDocument/2006/relationships" r:id="rId3"/>
          </a:graphicData>
        </a:graphic>
      </p:graphicFrame>
      <p:sp>
        <p:nvSpPr>
          <p:cNvPr id="9" name="8 Dikdörtgen"/>
          <p:cNvSpPr/>
          <p:nvPr/>
        </p:nvSpPr>
        <p:spPr>
          <a:xfrm>
            <a:off x="0" y="957244"/>
            <a:ext cx="9864725" cy="369332"/>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lgn="ctr" fontAlgn="b">
              <a:defRPr/>
            </a:pPr>
            <a:r>
              <a:rPr lang="tr-TR" sz="1800" b="1" dirty="0" smtClean="0">
                <a:solidFill>
                  <a:schemeClr val="accent1"/>
                </a:solidFill>
              </a:rPr>
              <a:t>TAŞIMALI EĞİTİM ÖĞRENCİ SAYILARI</a:t>
            </a:r>
            <a:endParaRPr lang="tr-TR" sz="1800" b="1" dirty="0">
              <a:solidFill>
                <a:schemeClr val="accent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1"/>
          </p:nvPr>
        </p:nvSpPr>
        <p:spPr/>
        <p:txBody>
          <a:bodyPr/>
          <a:lstStyle/>
          <a:p>
            <a:pPr>
              <a:defRPr/>
            </a:pPr>
            <a:fld id="{87949634-B1DF-4554-AF7C-A29E35C741DD}" type="slidenum">
              <a:rPr lang="tr-TR" smtClean="0"/>
              <a:pPr>
                <a:defRPr/>
              </a:pPr>
              <a:t>17</a:t>
            </a:fld>
            <a:endParaRPr lang="tr-TR" dirty="0"/>
          </a:p>
        </p:txBody>
      </p:sp>
      <p:graphicFrame>
        <p:nvGraphicFramePr>
          <p:cNvPr id="5" name="Tablo 19"/>
          <p:cNvGraphicFramePr>
            <a:graphicFrameLocks noGrp="1"/>
          </p:cNvGraphicFramePr>
          <p:nvPr>
            <p:extLst>
              <p:ext uri="{D42A27DB-BD31-4B8C-83A1-F6EECF244321}">
                <p14:modId xmlns="" xmlns:p14="http://schemas.microsoft.com/office/powerpoint/2010/main" val="3922548737"/>
              </p:ext>
            </p:extLst>
          </p:nvPr>
        </p:nvGraphicFramePr>
        <p:xfrm>
          <a:off x="860396" y="1457310"/>
          <a:ext cx="8429684" cy="1908000"/>
        </p:xfrm>
        <a:graphic>
          <a:graphicData uri="http://schemas.openxmlformats.org/drawingml/2006/table">
            <a:tbl>
              <a:tblPr firstRow="1" firstCol="1" bandRow="1">
                <a:tableStyleId>{5C22544A-7EE6-4342-B048-85BDC9FD1C3A}</a:tableStyleId>
              </a:tblPr>
              <a:tblGrid>
                <a:gridCol w="1821540"/>
                <a:gridCol w="2393302"/>
                <a:gridCol w="2063401"/>
                <a:gridCol w="2151441"/>
              </a:tblGrid>
              <a:tr h="324000">
                <a:tc gridSpan="4">
                  <a:txBody>
                    <a:bodyPr/>
                    <a:lstStyle/>
                    <a:p>
                      <a:pPr>
                        <a:lnSpc>
                          <a:spcPct val="115000"/>
                        </a:lnSpc>
                        <a:spcAft>
                          <a:spcPts val="0"/>
                        </a:spcAft>
                      </a:pPr>
                      <a:r>
                        <a:rPr lang="tr-TR" sz="1600" dirty="0" smtClean="0">
                          <a:effectLst/>
                        </a:rPr>
                        <a:t>Taşıma </a:t>
                      </a:r>
                      <a:r>
                        <a:rPr lang="tr-TR" sz="1600" dirty="0">
                          <a:effectLst/>
                        </a:rPr>
                        <a:t>ve Yemek Maliyeti</a:t>
                      </a:r>
                      <a:endParaRPr lang="tr-TR" sz="1600" dirty="0">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sz="1600" dirty="0">
                        <a:effectLst/>
                        <a:latin typeface="Calibri"/>
                      </a:endParaRPr>
                    </a:p>
                  </a:txBody>
                  <a:tcPr marL="68580" marR="68580" marT="0" marB="0"/>
                </a:tc>
              </a:tr>
              <a:tr h="396000">
                <a:tc>
                  <a:txBody>
                    <a:bodyPr/>
                    <a:lstStyle/>
                    <a:p>
                      <a:pPr>
                        <a:lnSpc>
                          <a:spcPct val="115000"/>
                        </a:lnSpc>
                        <a:spcAft>
                          <a:spcPts val="0"/>
                        </a:spcAft>
                      </a:pPr>
                      <a:r>
                        <a:rPr lang="tr-TR" sz="1600" b="1" dirty="0">
                          <a:effectLst/>
                        </a:rPr>
                        <a:t> </a:t>
                      </a:r>
                      <a:endParaRPr lang="tr-TR" sz="1600" b="1" dirty="0">
                        <a:effectLst/>
                        <a:latin typeface="Calibri"/>
                        <a:ea typeface="Calibri"/>
                        <a:cs typeface="Times New Roman"/>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dirty="0">
                          <a:effectLst/>
                        </a:rPr>
                        <a:t>TAŞIMA MALİYETİ</a:t>
                      </a:r>
                      <a:endParaRPr lang="tr-TR" sz="1600" b="1" dirty="0">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b="1" dirty="0">
                          <a:effectLst/>
                        </a:rPr>
                        <a:t>YEMEK MALİYETİ</a:t>
                      </a:r>
                      <a:endParaRPr lang="tr-TR" sz="1600" b="1" dirty="0">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b="1" dirty="0">
                          <a:effectLst/>
                        </a:rPr>
                        <a:t>TOPLAM</a:t>
                      </a:r>
                      <a:endParaRPr lang="tr-TR" sz="1600" b="1" dirty="0">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396000">
                <a:tc>
                  <a:txBody>
                    <a:bodyPr/>
                    <a:lstStyle/>
                    <a:p>
                      <a:pPr algn="ctr">
                        <a:lnSpc>
                          <a:spcPct val="115000"/>
                        </a:lnSpc>
                        <a:spcAft>
                          <a:spcPts val="0"/>
                        </a:spcAft>
                      </a:pPr>
                      <a:r>
                        <a:rPr lang="tr-TR" sz="1600" dirty="0">
                          <a:effectLst/>
                        </a:rPr>
                        <a:t>2014-2015</a:t>
                      </a:r>
                      <a:endParaRPr lang="tr-TR" sz="1600" dirty="0">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dirty="0">
                          <a:effectLst/>
                        </a:rPr>
                        <a:t>2.685.260.00 TL</a:t>
                      </a:r>
                      <a:endParaRPr lang="tr-TR" sz="1600" dirty="0">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dirty="0" smtClean="0">
                          <a:effectLst/>
                        </a:rPr>
                        <a:t>650.807,48 </a:t>
                      </a:r>
                      <a:r>
                        <a:rPr lang="tr-TR" sz="1600" dirty="0">
                          <a:effectLst/>
                        </a:rPr>
                        <a:t>TL</a:t>
                      </a:r>
                      <a:endParaRPr lang="tr-TR" sz="1600" dirty="0">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tr-TR" sz="1600" b="1" dirty="0" smtClean="0">
                          <a:effectLst/>
                        </a:rPr>
                        <a:t>3.336.067,48 </a:t>
                      </a:r>
                      <a:r>
                        <a:rPr lang="tr-TR" sz="1600" b="1" dirty="0">
                          <a:effectLst/>
                        </a:rPr>
                        <a:t>TL</a:t>
                      </a:r>
                      <a:endParaRPr lang="tr-TR" sz="1600" b="1" dirty="0">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396000">
                <a:tc>
                  <a:txBody>
                    <a:bodyPr/>
                    <a:lstStyle/>
                    <a:p>
                      <a:pPr algn="ctr">
                        <a:lnSpc>
                          <a:spcPct val="115000"/>
                        </a:lnSpc>
                        <a:spcAft>
                          <a:spcPts val="0"/>
                        </a:spcAft>
                      </a:pPr>
                      <a:r>
                        <a:rPr lang="tr-TR" sz="1600" dirty="0" smtClean="0">
                          <a:effectLst/>
                          <a:latin typeface="Calibri"/>
                          <a:ea typeface="Calibri"/>
                          <a:cs typeface="Times New Roman"/>
                        </a:rPr>
                        <a:t>2015-2016</a:t>
                      </a:r>
                      <a:endParaRPr lang="tr-TR" sz="1600" dirty="0">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kumimoji="0" lang="tr-TR" sz="1600" kern="1200" dirty="0" smtClean="0">
                          <a:solidFill>
                            <a:schemeClr val="dk1"/>
                          </a:solidFill>
                          <a:effectLst/>
                          <a:latin typeface="+mn-lt"/>
                          <a:ea typeface="+mn-ea"/>
                          <a:cs typeface="+mn-cs"/>
                        </a:rPr>
                        <a:t>2.925.771,51 TL</a:t>
                      </a:r>
                      <a:endParaRPr kumimoji="0" lang="tr-TR" sz="1600" kern="1200" dirty="0">
                        <a:solidFill>
                          <a:schemeClr val="dk1"/>
                        </a:solidFill>
                        <a:effectLst/>
                        <a:latin typeface="+mn-lt"/>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kumimoji="0" lang="tr-TR" sz="1600" kern="1200" dirty="0" smtClean="0">
                          <a:solidFill>
                            <a:schemeClr val="dk1"/>
                          </a:solidFill>
                          <a:effectLst/>
                          <a:latin typeface="+mn-lt"/>
                          <a:ea typeface="+mn-ea"/>
                          <a:cs typeface="+mn-cs"/>
                        </a:rPr>
                        <a:t>802.517,00 TL</a:t>
                      </a:r>
                      <a:endParaRPr kumimoji="0" lang="tr-TR" sz="1600" kern="1200" dirty="0">
                        <a:solidFill>
                          <a:schemeClr val="dk1"/>
                        </a:solidFill>
                        <a:effectLst/>
                        <a:latin typeface="+mn-lt"/>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kumimoji="0" lang="tr-TR" sz="1600" b="1" kern="1200" dirty="0" smtClean="0">
                          <a:solidFill>
                            <a:schemeClr val="dk1"/>
                          </a:solidFill>
                          <a:effectLst/>
                          <a:latin typeface="+mn-lt"/>
                          <a:ea typeface="+mn-ea"/>
                          <a:cs typeface="+mn-cs"/>
                        </a:rPr>
                        <a:t>3.728.288,51 TL</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396000">
                <a:tc>
                  <a:txBody>
                    <a:bodyPr/>
                    <a:lstStyle/>
                    <a:p>
                      <a:pPr algn="ctr">
                        <a:lnSpc>
                          <a:spcPct val="115000"/>
                        </a:lnSpc>
                        <a:spcAft>
                          <a:spcPts val="0"/>
                        </a:spcAft>
                      </a:pPr>
                      <a:r>
                        <a:rPr lang="tr-TR" sz="1600" dirty="0" smtClean="0">
                          <a:effectLst/>
                          <a:latin typeface="Calibri"/>
                          <a:ea typeface="Calibri"/>
                          <a:cs typeface="Times New Roman"/>
                        </a:rPr>
                        <a:t>2016-2017</a:t>
                      </a:r>
                      <a:endParaRPr lang="tr-TR" sz="1600" dirty="0">
                        <a:effectLst/>
                        <a:latin typeface="Calibri"/>
                        <a:ea typeface="Calibri"/>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kumimoji="0" lang="tr-TR" sz="1600" kern="1200" dirty="0" smtClean="0">
                          <a:solidFill>
                            <a:schemeClr val="dk1"/>
                          </a:solidFill>
                          <a:effectLst/>
                          <a:latin typeface="+mn-lt"/>
                          <a:ea typeface="+mn-ea"/>
                          <a:cs typeface="+mn-cs"/>
                        </a:rPr>
                        <a:t>2.751.960,08 TL</a:t>
                      </a:r>
                      <a:endParaRPr kumimoji="0" lang="tr-TR" sz="1600" kern="1200" dirty="0">
                        <a:solidFill>
                          <a:schemeClr val="dk1"/>
                        </a:solidFill>
                        <a:effectLst/>
                        <a:latin typeface="+mn-lt"/>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kumimoji="0" lang="tr-TR" sz="1600" kern="1200" dirty="0" smtClean="0">
                          <a:solidFill>
                            <a:schemeClr val="dk1"/>
                          </a:solidFill>
                          <a:effectLst/>
                          <a:latin typeface="+mn-lt"/>
                          <a:ea typeface="+mn-ea"/>
                          <a:cs typeface="+mn-cs"/>
                        </a:rPr>
                        <a:t>809.118,06 TL</a:t>
                      </a:r>
                      <a:endParaRPr kumimoji="0" lang="tr-TR" sz="1600" kern="1200" dirty="0">
                        <a:solidFill>
                          <a:schemeClr val="dk1"/>
                        </a:solidFill>
                        <a:effectLst/>
                        <a:latin typeface="+mn-lt"/>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kumimoji="0" lang="tr-TR" sz="1600" b="1" kern="1200" dirty="0" smtClean="0">
                          <a:solidFill>
                            <a:schemeClr val="dk1"/>
                          </a:solidFill>
                          <a:effectLst/>
                          <a:latin typeface="+mn-lt"/>
                          <a:ea typeface="+mn-ea"/>
                          <a:cs typeface="+mn-cs"/>
                        </a:rPr>
                        <a:t>3.561.078,14  TL</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6" name="5 Grafik"/>
          <p:cNvGraphicFramePr/>
          <p:nvPr/>
        </p:nvGraphicFramePr>
        <p:xfrm>
          <a:off x="-211174" y="4371936"/>
          <a:ext cx="4932362" cy="28289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afik"/>
          <p:cNvGraphicFramePr/>
          <p:nvPr/>
        </p:nvGraphicFramePr>
        <p:xfrm>
          <a:off x="5221256" y="4371936"/>
          <a:ext cx="4643469" cy="2828964"/>
        </p:xfrm>
        <a:graphic>
          <a:graphicData uri="http://schemas.openxmlformats.org/drawingml/2006/chart">
            <c:chart xmlns:c="http://schemas.openxmlformats.org/drawingml/2006/chart" xmlns:r="http://schemas.openxmlformats.org/officeDocument/2006/relationships" r:id="rId4"/>
          </a:graphicData>
        </a:graphic>
      </p:graphicFrame>
      <p:sp>
        <p:nvSpPr>
          <p:cNvPr id="8" name="7 Dikdörtgen"/>
          <p:cNvSpPr/>
          <p:nvPr/>
        </p:nvSpPr>
        <p:spPr>
          <a:xfrm>
            <a:off x="1074710" y="3600450"/>
            <a:ext cx="7228902" cy="338554"/>
          </a:xfrm>
          <a:prstGeom prst="rect">
            <a:avLst/>
          </a:prstGeom>
        </p:spPr>
        <p:txBody>
          <a:bodyPr wrap="none">
            <a:spAutoFit/>
          </a:bodyPr>
          <a:lstStyle/>
          <a:p>
            <a:pPr algn="ctr"/>
            <a:r>
              <a:rPr lang="tr-TR" sz="1600" dirty="0" smtClean="0"/>
              <a:t>2017-2018 Toplam taşıma ve yemek maliyeti Haziran ayında hesaplanacaktır.</a:t>
            </a:r>
          </a:p>
        </p:txBody>
      </p:sp>
      <p:sp>
        <p:nvSpPr>
          <p:cNvPr id="9" name="8 Dikdörtgen"/>
          <p:cNvSpPr/>
          <p:nvPr/>
        </p:nvSpPr>
        <p:spPr>
          <a:xfrm>
            <a:off x="0" y="957244"/>
            <a:ext cx="9864725" cy="369332"/>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lgn="ctr" fontAlgn="b">
              <a:defRPr/>
            </a:pPr>
            <a:r>
              <a:rPr lang="tr-TR" sz="1800" b="1" dirty="0" smtClean="0">
                <a:solidFill>
                  <a:schemeClr val="accent1"/>
                </a:solidFill>
              </a:rPr>
              <a:t>TAŞIMALI EĞİTİM MAALİYETLERİ</a:t>
            </a:r>
            <a:endParaRPr lang="tr-TR" sz="1800" b="1" dirty="0">
              <a:solidFill>
                <a:schemeClr val="accent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18</a:t>
            </a:fld>
            <a:endParaRPr lang="tr-TR" dirty="0"/>
          </a:p>
        </p:txBody>
      </p:sp>
      <p:sp>
        <p:nvSpPr>
          <p:cNvPr id="6" name="5 Dikdörtgen"/>
          <p:cNvSpPr/>
          <p:nvPr/>
        </p:nvSpPr>
        <p:spPr>
          <a:xfrm>
            <a:off x="0" y="904442"/>
            <a:ext cx="9864725" cy="40011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lgn="ctr"/>
            <a:r>
              <a:rPr lang="tr-TR" sz="2000" b="1" dirty="0" smtClean="0">
                <a:solidFill>
                  <a:schemeClr val="accent1"/>
                </a:solidFill>
              </a:rPr>
              <a:t>ORTAK SINAV SONUÇLARI</a:t>
            </a:r>
            <a:endParaRPr lang="tr-TR" sz="2000" b="1" dirty="0">
              <a:solidFill>
                <a:schemeClr val="accent1"/>
              </a:solidFill>
            </a:endParaRPr>
          </a:p>
        </p:txBody>
      </p:sp>
      <p:sp>
        <p:nvSpPr>
          <p:cNvPr id="7" name="6 Metin kutusu"/>
          <p:cNvSpPr txBox="1"/>
          <p:nvPr/>
        </p:nvSpPr>
        <p:spPr>
          <a:xfrm>
            <a:off x="574644" y="5529276"/>
            <a:ext cx="8635184" cy="338554"/>
          </a:xfrm>
          <a:prstGeom prst="rect">
            <a:avLst/>
          </a:prstGeom>
          <a:noFill/>
        </p:spPr>
        <p:txBody>
          <a:bodyPr wrap="none" rtlCol="0">
            <a:spAutoFit/>
          </a:bodyPr>
          <a:lstStyle/>
          <a:p>
            <a:r>
              <a:rPr lang="tr-TR" sz="1600" dirty="0" smtClean="0"/>
              <a:t>Son 3 yılda İlçemiz Ortak Sınavlarda tüm branşlarda İl ve Türkiye Ortalamalarının üzerindedir</a:t>
            </a:r>
            <a:endParaRPr lang="tr-TR" sz="1600" dirty="0"/>
          </a:p>
        </p:txBody>
      </p:sp>
      <p:sp>
        <p:nvSpPr>
          <p:cNvPr id="8" name="7 Dikdörtgen"/>
          <p:cNvSpPr/>
          <p:nvPr/>
        </p:nvSpPr>
        <p:spPr>
          <a:xfrm>
            <a:off x="288892" y="6600846"/>
            <a:ext cx="8929750" cy="261610"/>
          </a:xfrm>
          <a:prstGeom prst="rect">
            <a:avLst/>
          </a:prstGeom>
        </p:spPr>
        <p:txBody>
          <a:bodyPr wrap="square">
            <a:spAutoFit/>
          </a:bodyPr>
          <a:lstStyle/>
          <a:p>
            <a:r>
              <a:rPr lang="tr-TR" sz="1100" b="1" dirty="0" smtClean="0">
                <a:latin typeface="+mj-lt"/>
              </a:rPr>
              <a:t>Not: </a:t>
            </a:r>
            <a:r>
              <a:rPr lang="tr-TR" sz="1100" dirty="0" smtClean="0">
                <a:latin typeface="+mj-lt"/>
              </a:rPr>
              <a:t>T.C. Milli Eğitim Bakanlığı Ölçme Değerlendirme ve Sınav Hizmetleri Genel Müdürlüğü “Ortak Sınav İstatistikleri Giriş Ekranı” sayısal verileridir.</a:t>
            </a:r>
          </a:p>
        </p:txBody>
      </p:sp>
      <p:graphicFrame>
        <p:nvGraphicFramePr>
          <p:cNvPr id="9" name="8 Tablo"/>
          <p:cNvGraphicFramePr>
            <a:graphicFrameLocks noGrp="1"/>
          </p:cNvGraphicFramePr>
          <p:nvPr/>
        </p:nvGraphicFramePr>
        <p:xfrm>
          <a:off x="146016" y="1743062"/>
          <a:ext cx="9622088" cy="3552367"/>
        </p:xfrm>
        <a:graphic>
          <a:graphicData uri="http://schemas.openxmlformats.org/drawingml/2006/table">
            <a:tbl>
              <a:tblPr/>
              <a:tblGrid>
                <a:gridCol w="225232"/>
                <a:gridCol w="504000"/>
                <a:gridCol w="317602"/>
                <a:gridCol w="317602"/>
                <a:gridCol w="317602"/>
                <a:gridCol w="317602"/>
                <a:gridCol w="317602"/>
                <a:gridCol w="317602"/>
                <a:gridCol w="317602"/>
                <a:gridCol w="317602"/>
                <a:gridCol w="317602"/>
                <a:gridCol w="317602"/>
                <a:gridCol w="317602"/>
                <a:gridCol w="317602"/>
                <a:gridCol w="317602"/>
                <a:gridCol w="317602"/>
                <a:gridCol w="317602"/>
                <a:gridCol w="317602"/>
                <a:gridCol w="317602"/>
                <a:gridCol w="317602"/>
                <a:gridCol w="317602"/>
                <a:gridCol w="317602"/>
                <a:gridCol w="317602"/>
                <a:gridCol w="317602"/>
                <a:gridCol w="317602"/>
                <a:gridCol w="317602"/>
                <a:gridCol w="317602"/>
                <a:gridCol w="317602"/>
                <a:gridCol w="317602"/>
                <a:gridCol w="317602"/>
              </a:tblGrid>
              <a:tr h="288000">
                <a:tc>
                  <a:txBody>
                    <a:bodyPr/>
                    <a:lstStyle/>
                    <a:p>
                      <a:pPr algn="l" fontAlgn="b"/>
                      <a:endParaRPr lang="tr-TR" sz="900" b="0" i="0" u="none" strike="noStrike" dirty="0">
                        <a:solidFill>
                          <a:srgbClr val="000000"/>
                        </a:solidFill>
                        <a:latin typeface="Calibri"/>
                      </a:endParaRPr>
                    </a:p>
                  </a:txBody>
                  <a:tcPr marL="5474" marR="5474" marT="5474" marB="0" anchor="ctr">
                    <a:lnL>
                      <a:noFill/>
                    </a:lnL>
                    <a:lnR>
                      <a:noFill/>
                    </a:lnR>
                    <a:lnT>
                      <a:noFill/>
                    </a:lnT>
                    <a:lnB>
                      <a:noFill/>
                    </a:lnB>
                  </a:tcPr>
                </a:tc>
                <a:tc>
                  <a:txBody>
                    <a:bodyPr/>
                    <a:lstStyle/>
                    <a:p>
                      <a:pPr algn="l" fontAlgn="b"/>
                      <a:endParaRPr lang="tr-TR" sz="900" b="0" i="0" u="none" strike="noStrike">
                        <a:solidFill>
                          <a:srgbClr val="000000"/>
                        </a:solidFill>
                        <a:latin typeface="Calibri"/>
                      </a:endParaRPr>
                    </a:p>
                  </a:txBody>
                  <a:tcPr marL="5474" marR="5474" marT="5474"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gridSpan="7">
                  <a:txBody>
                    <a:bodyPr/>
                    <a:lstStyle/>
                    <a:p>
                      <a:pPr algn="ctr" fontAlgn="b"/>
                      <a:r>
                        <a:rPr lang="tr-TR" sz="1400" b="1" i="0" u="none" strike="noStrike" dirty="0">
                          <a:solidFill>
                            <a:schemeClr val="bg1"/>
                          </a:solidFill>
                          <a:latin typeface="Calibri"/>
                        </a:rPr>
                        <a:t>1. ORTAK SINAV</a:t>
                      </a:r>
                    </a:p>
                  </a:txBody>
                  <a:tcPr marL="5474" marR="5474" marT="54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algn="ctr" fontAlgn="b"/>
                      <a:r>
                        <a:rPr lang="tr-TR" sz="1400" b="1" i="0" u="none" strike="noStrike" dirty="0">
                          <a:solidFill>
                            <a:schemeClr val="bg1"/>
                          </a:solidFill>
                          <a:latin typeface="Calibri"/>
                        </a:rPr>
                        <a:t>2.ORTAK SINAV</a:t>
                      </a:r>
                    </a:p>
                  </a:txBody>
                  <a:tcPr marL="5474" marR="5474" marT="54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algn="ctr" fontAlgn="b"/>
                      <a:r>
                        <a:rPr lang="tr-TR" sz="1400" b="1" i="0" u="none" strike="noStrike" dirty="0">
                          <a:solidFill>
                            <a:schemeClr val="bg1"/>
                          </a:solidFill>
                          <a:latin typeface="Calibri"/>
                        </a:rPr>
                        <a:t>DEĞİŞİM</a:t>
                      </a:r>
                    </a:p>
                  </a:txBody>
                  <a:tcPr marL="5474" marR="5474" marT="547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algn="ctr" fontAlgn="b"/>
                      <a:r>
                        <a:rPr lang="tr-TR" sz="1400" b="1" i="0" u="none" strike="noStrike" dirty="0">
                          <a:solidFill>
                            <a:schemeClr val="bg1"/>
                          </a:solidFill>
                          <a:latin typeface="Calibri"/>
                        </a:rPr>
                        <a:t>ORTALAMA</a:t>
                      </a:r>
                    </a:p>
                  </a:txBody>
                  <a:tcPr marL="5474" marR="5474" marT="54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70322">
                <a:tc>
                  <a:txBody>
                    <a:bodyPr/>
                    <a:lstStyle/>
                    <a:p>
                      <a:pPr algn="l" fontAlgn="b"/>
                      <a:endParaRPr lang="tr-TR" sz="900" b="0" i="0" u="none" strike="noStrike" dirty="0">
                        <a:solidFill>
                          <a:srgbClr val="000000"/>
                        </a:solidFill>
                        <a:latin typeface="Calibri"/>
                      </a:endParaRPr>
                    </a:p>
                  </a:txBody>
                  <a:tcPr marL="5474" marR="5474" marT="5474"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endParaRPr lang="tr-TR" sz="900" b="0" i="0" u="none" strike="noStrike" dirty="0">
                        <a:solidFill>
                          <a:srgbClr val="000000"/>
                        </a:solidFill>
                        <a:latin typeface="Calibri"/>
                      </a:endParaRPr>
                    </a:p>
                  </a:txBody>
                  <a:tcPr marL="5474" marR="5474" marT="547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900" b="0" i="0" u="none" strike="noStrike" dirty="0">
                          <a:solidFill>
                            <a:srgbClr val="000000"/>
                          </a:solidFill>
                          <a:latin typeface="Calibri"/>
                        </a:rPr>
                        <a:t>Türkçe</a:t>
                      </a:r>
                    </a:p>
                  </a:txBody>
                  <a:tcPr marL="5474" marR="5474" marT="5474" marB="0" vert="vert27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Matematik</a:t>
                      </a:r>
                    </a:p>
                  </a:txBody>
                  <a:tcPr marL="5474" marR="5474" marT="5474" marB="0" vert="vert27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a:solidFill>
                            <a:srgbClr val="000000"/>
                          </a:solidFill>
                          <a:latin typeface="Calibri"/>
                        </a:rPr>
                        <a:t>Fen ve Teknoloji</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İnkılâp Tarihi ve Atatürkçülük</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a:solidFill>
                            <a:srgbClr val="000000"/>
                          </a:solidFill>
                          <a:latin typeface="Calibri"/>
                        </a:rPr>
                        <a:t>Yabancı Dil</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Din Kültürü ve Ahlâk Bilgisi</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Ortalama</a:t>
                      </a:r>
                    </a:p>
                  </a:txBody>
                  <a:tcPr marL="5474" marR="5474" marT="5474" marB="0" vert="vert27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Türkçe</a:t>
                      </a:r>
                    </a:p>
                  </a:txBody>
                  <a:tcPr marL="5474" marR="5474" marT="5474" marB="0" vert="vert27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Matematik</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Fen ve Teknoloji</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İnkılâp Tarihi ve Atatürkçülük</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a:solidFill>
                            <a:srgbClr val="000000"/>
                          </a:solidFill>
                          <a:latin typeface="Calibri"/>
                        </a:rPr>
                        <a:t>Yabancı Dil</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a:solidFill>
                            <a:srgbClr val="000000"/>
                          </a:solidFill>
                          <a:latin typeface="Calibri"/>
                        </a:rPr>
                        <a:t>Din Kültürü ve Ahlâk Bilgisi</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a:solidFill>
                            <a:srgbClr val="000000"/>
                          </a:solidFill>
                          <a:latin typeface="Calibri"/>
                        </a:rPr>
                        <a:t>Ortalama</a:t>
                      </a:r>
                    </a:p>
                  </a:txBody>
                  <a:tcPr marL="5474" marR="5474" marT="5474" marB="0" vert="vert27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a:solidFill>
                            <a:srgbClr val="000000"/>
                          </a:solidFill>
                          <a:latin typeface="Calibri"/>
                        </a:rPr>
                        <a:t>Türkçe</a:t>
                      </a:r>
                    </a:p>
                  </a:txBody>
                  <a:tcPr marL="5474" marR="5474" marT="5474" marB="0" vert="vert27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Matematik</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Fen ve Teknoloji</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a:solidFill>
                            <a:srgbClr val="000000"/>
                          </a:solidFill>
                          <a:latin typeface="Calibri"/>
                        </a:rPr>
                        <a:t>İnkılâp Tarihi ve Atatürkçülük</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a:solidFill>
                            <a:srgbClr val="000000"/>
                          </a:solidFill>
                          <a:latin typeface="Calibri"/>
                        </a:rPr>
                        <a:t>Yabancı Dil</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Din Kültürü ve Ahlâk Bilgisi</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Ortalama</a:t>
                      </a:r>
                    </a:p>
                  </a:txBody>
                  <a:tcPr marL="5474" marR="5474" marT="5474"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a:solidFill>
                            <a:srgbClr val="000000"/>
                          </a:solidFill>
                          <a:latin typeface="Calibri"/>
                        </a:rPr>
                        <a:t>Türkçe</a:t>
                      </a:r>
                    </a:p>
                  </a:txBody>
                  <a:tcPr marL="5474" marR="5474" marT="5474"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Matematik</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Fen ve Teknoloji</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İnkılâp Tarihi ve Atatürkçülük</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Yabancı Dil</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Din Kültürü ve Ahlâk Bilgisi</a:t>
                      </a:r>
                    </a:p>
                  </a:txBody>
                  <a:tcPr marL="5474" marR="5474" marT="54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tr-TR" sz="900" b="0" i="0" u="none" strike="noStrike" dirty="0">
                          <a:solidFill>
                            <a:srgbClr val="000000"/>
                          </a:solidFill>
                          <a:latin typeface="Calibri"/>
                        </a:rPr>
                        <a:t>Ortalama</a:t>
                      </a:r>
                    </a:p>
                  </a:txBody>
                  <a:tcPr marL="5474" marR="5474" marT="5474"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6005">
                <a:tc rowSpan="3">
                  <a:txBody>
                    <a:bodyPr/>
                    <a:lstStyle/>
                    <a:p>
                      <a:pPr algn="ctr" fontAlgn="ctr"/>
                      <a:r>
                        <a:rPr lang="tr-TR" sz="900" b="0" i="0" u="none" strike="noStrike" dirty="0">
                          <a:solidFill>
                            <a:srgbClr val="000000"/>
                          </a:solidFill>
                          <a:latin typeface="Calibri"/>
                        </a:rPr>
                        <a:t>2014-2015</a:t>
                      </a:r>
                    </a:p>
                  </a:txBody>
                  <a:tcPr marL="5474" marR="5474" marT="5474" marB="0" vert="vert27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900" b="0" i="0" u="none" strike="noStrike">
                          <a:solidFill>
                            <a:srgbClr val="333333"/>
                          </a:solidFill>
                          <a:latin typeface="Calibri"/>
                        </a:rPr>
                        <a:t>TÜRKİYE</a:t>
                      </a:r>
                    </a:p>
                  </a:txBody>
                  <a:tcPr marL="5474" marR="5474" marT="5474"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60,19</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38,53</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55,65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55,95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46,90</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79,85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56,18</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66,17</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43,08</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53,40</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59,79</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45,64</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75,50</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57,26</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0070C0"/>
                          </a:solidFill>
                          <a:latin typeface="Calibri"/>
                        </a:rPr>
                        <a:t>5,98</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0070C0"/>
                          </a:solidFill>
                          <a:latin typeface="Calibri"/>
                        </a:rPr>
                        <a:t>4,55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FF0000"/>
                          </a:solidFill>
                          <a:latin typeface="Calibri"/>
                        </a:rPr>
                        <a:t>-2,25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0070C0"/>
                          </a:solidFill>
                          <a:latin typeface="Calibri"/>
                        </a:rPr>
                        <a:t>3,84</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FF0000"/>
                          </a:solidFill>
                          <a:latin typeface="Calibri"/>
                        </a:rPr>
                        <a:t>-1,26</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FF0000"/>
                          </a:solidFill>
                          <a:latin typeface="Calibri"/>
                        </a:rPr>
                        <a:t>-4,35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0070C0"/>
                          </a:solidFill>
                          <a:latin typeface="Calibri"/>
                        </a:rPr>
                        <a:t>1,08</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63,18</a:t>
                      </a:r>
                    </a:p>
                  </a:txBody>
                  <a:tcPr marL="5474" marR="5474" marT="54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40,81</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54,53</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57,87</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46,27</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77,68</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56,72</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266005">
                <a:tc vMerge="1">
                  <a:txBody>
                    <a:bodyPr/>
                    <a:lstStyle/>
                    <a:p>
                      <a:endParaRPr lang="tr-TR"/>
                    </a:p>
                  </a:txBody>
                  <a:tcPr/>
                </a:tc>
                <a:tc>
                  <a:txBody>
                    <a:bodyPr/>
                    <a:lstStyle/>
                    <a:p>
                      <a:pPr algn="l" fontAlgn="ctr"/>
                      <a:r>
                        <a:rPr lang="tr-TR" sz="900" b="0" i="0" u="none" strike="noStrike" dirty="0">
                          <a:solidFill>
                            <a:srgbClr val="333333"/>
                          </a:solidFill>
                          <a:latin typeface="Calibri"/>
                        </a:rPr>
                        <a:t>BALIKESİR</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65,17</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43,43</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60,15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60,82</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51,83</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83,24</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60,77</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69,24</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46,70</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57,49</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63,25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49,42</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77,89</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60,67</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70C0"/>
                          </a:solidFill>
                          <a:latin typeface="Calibri"/>
                        </a:rPr>
                        <a:t>4,07</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70C0"/>
                          </a:solidFill>
                          <a:latin typeface="Calibri"/>
                        </a:rPr>
                        <a:t>3,27</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FF0000"/>
                          </a:solidFill>
                          <a:latin typeface="Calibri"/>
                        </a:rPr>
                        <a:t>-2,66</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70C0"/>
                          </a:solidFill>
                          <a:latin typeface="Calibri"/>
                        </a:rPr>
                        <a:t>2,43</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FF0000"/>
                          </a:solidFill>
                          <a:latin typeface="Calibri"/>
                        </a:rPr>
                        <a:t>-2,41</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FF0000"/>
                          </a:solidFill>
                          <a:latin typeface="Calibri"/>
                        </a:rPr>
                        <a:t>-5,35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FF0000"/>
                          </a:solidFill>
                          <a:latin typeface="Calibri"/>
                        </a:rPr>
                        <a:t>-0,10</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67,21</a:t>
                      </a:r>
                    </a:p>
                  </a:txBody>
                  <a:tcPr marL="5474" marR="5474" marT="54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45,07</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58,82</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62,04</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50,63</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80,57</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60,72</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6005">
                <a:tc vMerge="1">
                  <a:txBody>
                    <a:bodyPr/>
                    <a:lstStyle/>
                    <a:p>
                      <a:endParaRPr lang="tr-TR"/>
                    </a:p>
                  </a:txBody>
                  <a:tcPr/>
                </a:tc>
                <a:tc>
                  <a:txBody>
                    <a:bodyPr/>
                    <a:lstStyle/>
                    <a:p>
                      <a:pPr algn="l" fontAlgn="ctr"/>
                      <a:r>
                        <a:rPr lang="tr-TR" sz="900" b="0" i="0" u="none" strike="noStrike" dirty="0">
                          <a:solidFill>
                            <a:srgbClr val="333333"/>
                          </a:solidFill>
                          <a:latin typeface="Calibri"/>
                        </a:rPr>
                        <a:t>KARESİ</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70,67</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49,48</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64,81</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65,95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56,71</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86,52</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65,69</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73,34</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52,13</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61,30</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66,75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53,24</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80,67</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64,57</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0070C0"/>
                          </a:solidFill>
                          <a:latin typeface="Calibri"/>
                        </a:rPr>
                        <a:t>2,67</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0070C0"/>
                          </a:solidFill>
                          <a:latin typeface="Calibri"/>
                        </a:rPr>
                        <a:t>2,65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FF0000"/>
                          </a:solidFill>
                          <a:latin typeface="Calibri"/>
                        </a:rPr>
                        <a:t>-3,51</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0070C0"/>
                          </a:solidFill>
                          <a:latin typeface="Calibri"/>
                        </a:rPr>
                        <a:t>0,80</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FF0000"/>
                          </a:solidFill>
                          <a:latin typeface="Calibri"/>
                        </a:rPr>
                        <a:t>-3,47</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FF0000"/>
                          </a:solidFill>
                          <a:latin typeface="Calibri"/>
                        </a:rPr>
                        <a:t>-5,85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FF0000"/>
                          </a:solidFill>
                          <a:latin typeface="Calibri"/>
                        </a:rPr>
                        <a:t>-1,12</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72,01</a:t>
                      </a:r>
                    </a:p>
                  </a:txBody>
                  <a:tcPr marL="5474" marR="5474" marT="54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50,81</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63,06</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66,35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54,98</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83,60</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65,13</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r>
              <a:tr h="266005">
                <a:tc rowSpan="3">
                  <a:txBody>
                    <a:bodyPr/>
                    <a:lstStyle/>
                    <a:p>
                      <a:pPr algn="ctr" fontAlgn="ctr"/>
                      <a:r>
                        <a:rPr lang="tr-TR" sz="900" b="0" i="0" u="none" strike="noStrike" dirty="0">
                          <a:solidFill>
                            <a:srgbClr val="000000"/>
                          </a:solidFill>
                          <a:latin typeface="Calibri"/>
                        </a:rPr>
                        <a:t>2015-2016</a:t>
                      </a:r>
                    </a:p>
                  </a:txBody>
                  <a:tcPr marL="5474" marR="5474" marT="5474"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333333"/>
                          </a:solidFill>
                          <a:latin typeface="Calibri"/>
                        </a:rPr>
                        <a:t>TÜRKİYE</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59,32</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42,90</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58,06</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58,80</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54,72</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73,98</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57,96</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60,00</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42,05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56,04</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65,08</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57,60</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78,25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59,84</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0070C0"/>
                          </a:solidFill>
                          <a:latin typeface="Calibri"/>
                        </a:rPr>
                        <a:t>0,68</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FF0000"/>
                          </a:solidFill>
                          <a:latin typeface="Calibri"/>
                        </a:rPr>
                        <a:t>-0,85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FF0000"/>
                          </a:solidFill>
                          <a:latin typeface="Calibri"/>
                        </a:rPr>
                        <a:t>-2,02</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0070C0"/>
                          </a:solidFill>
                          <a:latin typeface="Calibri"/>
                        </a:rPr>
                        <a:t>6,28</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0070C0"/>
                          </a:solidFill>
                          <a:latin typeface="Calibri"/>
                        </a:rPr>
                        <a:t>2,88</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0070C0"/>
                          </a:solidFill>
                          <a:latin typeface="Calibri"/>
                        </a:rPr>
                        <a:t>4,27</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0070C0"/>
                          </a:solidFill>
                          <a:latin typeface="Calibri"/>
                        </a:rPr>
                        <a:t>1,88</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59,66</a:t>
                      </a:r>
                    </a:p>
                  </a:txBody>
                  <a:tcPr marL="5474" marR="5474" marT="54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42,48</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57,05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61,94</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56,16</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76,12</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58,90</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266005">
                <a:tc vMerge="1">
                  <a:txBody>
                    <a:bodyPr/>
                    <a:lstStyle/>
                    <a:p>
                      <a:endParaRPr lang="tr-TR"/>
                    </a:p>
                  </a:txBody>
                  <a:tcPr/>
                </a:tc>
                <a:tc>
                  <a:txBody>
                    <a:bodyPr/>
                    <a:lstStyle/>
                    <a:p>
                      <a:pPr algn="l" fontAlgn="ctr"/>
                      <a:r>
                        <a:rPr lang="tr-TR" sz="900" b="0" i="0" u="none" strike="noStrike" dirty="0">
                          <a:solidFill>
                            <a:srgbClr val="333333"/>
                          </a:solidFill>
                          <a:latin typeface="Calibri"/>
                        </a:rPr>
                        <a:t>BALIKESİR</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63,70</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47,21</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62,45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62,95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60,74</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77,42</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62,41</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63,55</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45,64</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59,58</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68,13</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61,85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80,28</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333333"/>
                          </a:solidFill>
                          <a:latin typeface="Calibri"/>
                        </a:rPr>
                        <a:t>63,17</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FF0000"/>
                          </a:solidFill>
                          <a:latin typeface="Calibri"/>
                        </a:rPr>
                        <a:t>-0,15</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FF0000"/>
                          </a:solidFill>
                          <a:latin typeface="Calibri"/>
                        </a:rPr>
                        <a:t>-1,57</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FF0000"/>
                          </a:solidFill>
                          <a:latin typeface="Calibri"/>
                        </a:rPr>
                        <a:t>-2,87</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70C0"/>
                          </a:solidFill>
                          <a:latin typeface="Calibri"/>
                        </a:rPr>
                        <a:t>5,18</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70C0"/>
                          </a:solidFill>
                          <a:latin typeface="Calibri"/>
                        </a:rPr>
                        <a:t>1,11</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70C0"/>
                          </a:solidFill>
                          <a:latin typeface="Calibri"/>
                        </a:rPr>
                        <a:t>2,86</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70C0"/>
                          </a:solidFill>
                          <a:latin typeface="Calibri"/>
                        </a:rPr>
                        <a:t>0,76</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63,63</a:t>
                      </a:r>
                    </a:p>
                  </a:txBody>
                  <a:tcPr marL="5474" marR="5474" marT="54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46,43</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61,02</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65,54</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61,30</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78,85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333333"/>
                          </a:solidFill>
                          <a:latin typeface="Calibri"/>
                        </a:rPr>
                        <a:t>62,79</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6005">
                <a:tc vMerge="1">
                  <a:txBody>
                    <a:bodyPr/>
                    <a:lstStyle/>
                    <a:p>
                      <a:endParaRPr lang="tr-TR"/>
                    </a:p>
                  </a:txBody>
                  <a:tcPr/>
                </a:tc>
                <a:tc>
                  <a:txBody>
                    <a:bodyPr/>
                    <a:lstStyle/>
                    <a:p>
                      <a:pPr algn="l" fontAlgn="ctr"/>
                      <a:r>
                        <a:rPr lang="tr-TR" sz="900" b="0" i="0" u="none" strike="noStrike">
                          <a:solidFill>
                            <a:srgbClr val="333333"/>
                          </a:solidFill>
                          <a:latin typeface="Calibri"/>
                        </a:rPr>
                        <a:t>KARESİ</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69,42</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53,70</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67,94</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68,04</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66,13</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81,34</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67,76</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67,65</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51,27</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64,09</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71,48</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66,58</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83,42</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67,42</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FF0000"/>
                          </a:solidFill>
                          <a:latin typeface="Calibri"/>
                        </a:rPr>
                        <a:t>-1,77</a:t>
                      </a:r>
                    </a:p>
                  </a:txBody>
                  <a:tcPr marL="5474" marR="5474" marT="547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FF0000"/>
                          </a:solidFill>
                          <a:latin typeface="Calibri"/>
                        </a:rPr>
                        <a:t>-2,43</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FF0000"/>
                          </a:solidFill>
                          <a:latin typeface="Calibri"/>
                        </a:rPr>
                        <a:t>-3,85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0070C0"/>
                          </a:solidFill>
                          <a:latin typeface="Calibri"/>
                        </a:rPr>
                        <a:t>3,44</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0070C0"/>
                          </a:solidFill>
                          <a:latin typeface="Calibri"/>
                        </a:rPr>
                        <a:t>0,45</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0070C0"/>
                          </a:solidFill>
                          <a:latin typeface="Calibri"/>
                        </a:rPr>
                        <a:t>2,08</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FF0000"/>
                          </a:solidFill>
                          <a:latin typeface="Calibri"/>
                        </a:rPr>
                        <a:t>-0,34</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68,54</a:t>
                      </a:r>
                    </a:p>
                  </a:txBody>
                  <a:tcPr marL="5474" marR="5474" marT="54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52,49</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a:solidFill>
                            <a:srgbClr val="333333"/>
                          </a:solidFill>
                          <a:latin typeface="Calibri"/>
                        </a:rPr>
                        <a:t>66,02</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69,76</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66,36</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82,38</a:t>
                      </a:r>
                    </a:p>
                  </a:txBody>
                  <a:tcPr marL="5474" marR="5474" marT="54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900" b="0" i="0" u="none" strike="noStrike" dirty="0">
                          <a:solidFill>
                            <a:srgbClr val="333333"/>
                          </a:solidFill>
                          <a:latin typeface="Calibri"/>
                        </a:rPr>
                        <a:t>67,59</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266005">
                <a:tc rowSpan="3">
                  <a:txBody>
                    <a:bodyPr/>
                    <a:lstStyle/>
                    <a:p>
                      <a:pPr algn="ctr" fontAlgn="ctr"/>
                      <a:r>
                        <a:rPr lang="tr-TR" sz="900" b="0" i="0" u="none" strike="noStrike" dirty="0" smtClean="0">
                          <a:solidFill>
                            <a:srgbClr val="000000"/>
                          </a:solidFill>
                          <a:latin typeface="Calibri"/>
                        </a:rPr>
                        <a:t>2016-2017</a:t>
                      </a:r>
                      <a:endParaRPr lang="tr-TR" sz="900" b="0" i="0" u="none" strike="noStrike" dirty="0">
                        <a:solidFill>
                          <a:srgbClr val="000000"/>
                        </a:solidFill>
                        <a:latin typeface="Calibri"/>
                      </a:endParaRPr>
                    </a:p>
                  </a:txBody>
                  <a:tcPr marL="5474" marR="5474" marT="5474"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333333"/>
                          </a:solidFill>
                          <a:latin typeface="Calibri"/>
                        </a:rPr>
                        <a:t>TÜRKİYE</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dirty="0">
                          <a:solidFill>
                            <a:srgbClr val="333333"/>
                          </a:solidFill>
                          <a:latin typeface="Calibri"/>
                          <a:ea typeface="+mn-ea"/>
                          <a:cs typeface="+mn-cs"/>
                        </a:rPr>
                        <a:t>54,56</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dirty="0">
                          <a:solidFill>
                            <a:srgbClr val="333333"/>
                          </a:solidFill>
                          <a:latin typeface="Calibri"/>
                          <a:ea typeface="+mn-ea"/>
                          <a:cs typeface="+mn-cs"/>
                        </a:rPr>
                        <a:t>48,61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a:solidFill>
                            <a:srgbClr val="333333"/>
                          </a:solidFill>
                          <a:latin typeface="Calibri"/>
                          <a:ea typeface="+mn-ea"/>
                          <a:cs typeface="+mn-cs"/>
                        </a:rPr>
                        <a:t>68,41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a:solidFill>
                            <a:srgbClr val="333333"/>
                          </a:solidFill>
                          <a:latin typeface="Calibri"/>
                          <a:ea typeface="+mn-ea"/>
                          <a:cs typeface="+mn-cs"/>
                        </a:rPr>
                        <a:t>61,38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a:solidFill>
                            <a:srgbClr val="333333"/>
                          </a:solidFill>
                          <a:latin typeface="Calibri"/>
                          <a:ea typeface="+mn-ea"/>
                          <a:cs typeface="+mn-cs"/>
                        </a:rPr>
                        <a:t>54,51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a:solidFill>
                            <a:srgbClr val="333333"/>
                          </a:solidFill>
                          <a:latin typeface="Calibri"/>
                          <a:ea typeface="+mn-ea"/>
                          <a:cs typeface="+mn-cs"/>
                        </a:rPr>
                        <a:t>69,08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rtl="0" fontAlgn="b"/>
                      <a:r>
                        <a:rPr kumimoji="0" lang="tr-TR" sz="900" b="0" i="0" u="none" strike="noStrike" kern="1200">
                          <a:solidFill>
                            <a:srgbClr val="333333"/>
                          </a:solidFill>
                          <a:latin typeface="Calibri"/>
                          <a:ea typeface="+mn-ea"/>
                          <a:cs typeface="+mn-cs"/>
                        </a:rPr>
                        <a:t>59,43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a:solidFill>
                            <a:srgbClr val="333333"/>
                          </a:solidFill>
                          <a:latin typeface="Calibri"/>
                          <a:ea typeface="+mn-ea"/>
                          <a:cs typeface="+mn-cs"/>
                        </a:rPr>
                        <a:t>72,27</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a:solidFill>
                            <a:srgbClr val="333333"/>
                          </a:solidFill>
                          <a:latin typeface="Calibri"/>
                          <a:ea typeface="+mn-ea"/>
                          <a:cs typeface="+mn-cs"/>
                        </a:rPr>
                        <a:t>55,34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a:solidFill>
                            <a:srgbClr val="333333"/>
                          </a:solidFill>
                          <a:latin typeface="Calibri"/>
                          <a:ea typeface="+mn-ea"/>
                          <a:cs typeface="+mn-cs"/>
                        </a:rPr>
                        <a:t>65,76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a:solidFill>
                            <a:srgbClr val="333333"/>
                          </a:solidFill>
                          <a:latin typeface="Calibri"/>
                          <a:ea typeface="+mn-ea"/>
                          <a:cs typeface="+mn-cs"/>
                        </a:rPr>
                        <a:t>73,72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a:solidFill>
                            <a:srgbClr val="333333"/>
                          </a:solidFill>
                          <a:latin typeface="Calibri"/>
                          <a:ea typeface="+mn-ea"/>
                          <a:cs typeface="+mn-cs"/>
                        </a:rPr>
                        <a:t>60,12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dirty="0">
                          <a:solidFill>
                            <a:srgbClr val="333333"/>
                          </a:solidFill>
                          <a:latin typeface="Calibri"/>
                          <a:ea typeface="+mn-ea"/>
                          <a:cs typeface="+mn-cs"/>
                        </a:rPr>
                        <a:t>78,12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dirty="0">
                          <a:solidFill>
                            <a:srgbClr val="333333"/>
                          </a:solidFill>
                          <a:latin typeface="Calibri"/>
                          <a:ea typeface="+mn-ea"/>
                          <a:cs typeface="+mn-cs"/>
                        </a:rPr>
                        <a:t>67,56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dirty="0">
                          <a:solidFill>
                            <a:srgbClr val="0070C0"/>
                          </a:solidFill>
                          <a:latin typeface="Calibri"/>
                          <a:ea typeface="+mn-ea"/>
                          <a:cs typeface="+mn-cs"/>
                        </a:rPr>
                        <a:t>17,71</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dirty="0">
                          <a:solidFill>
                            <a:srgbClr val="0070C0"/>
                          </a:solidFill>
                          <a:latin typeface="Calibri"/>
                          <a:ea typeface="+mn-ea"/>
                          <a:cs typeface="+mn-cs"/>
                        </a:rPr>
                        <a:t>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dirty="0">
                          <a:solidFill>
                            <a:srgbClr val="FF0000"/>
                          </a:solidFill>
                          <a:latin typeface="Calibri"/>
                          <a:ea typeface="+mn-ea"/>
                          <a:cs typeface="+mn-cs"/>
                        </a:rPr>
                        <a:t>-2,65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dirty="0">
                          <a:solidFill>
                            <a:srgbClr val="0070C0"/>
                          </a:solidFill>
                          <a:latin typeface="Calibri"/>
                          <a:ea typeface="+mn-ea"/>
                          <a:cs typeface="+mn-cs"/>
                        </a:rPr>
                        <a:t>12,34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dirty="0">
                          <a:solidFill>
                            <a:srgbClr val="0070C0"/>
                          </a:solidFill>
                          <a:latin typeface="Calibri"/>
                          <a:ea typeface="+mn-ea"/>
                          <a:cs typeface="+mn-cs"/>
                        </a:rPr>
                        <a:t>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a:solidFill>
                            <a:srgbClr val="0070C0"/>
                          </a:solidFill>
                          <a:latin typeface="Calibri"/>
                          <a:ea typeface="+mn-ea"/>
                          <a:cs typeface="+mn-cs"/>
                        </a:rPr>
                        <a:t>9,04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a:solidFill>
                            <a:srgbClr val="0070C0"/>
                          </a:solidFill>
                          <a:latin typeface="Calibri"/>
                          <a:ea typeface="+mn-ea"/>
                          <a:cs typeface="+mn-cs"/>
                        </a:rPr>
                        <a:t>8,13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a:solidFill>
                            <a:srgbClr val="333333"/>
                          </a:solidFill>
                          <a:latin typeface="Calibri"/>
                          <a:ea typeface="+mn-ea"/>
                          <a:cs typeface="+mn-cs"/>
                        </a:rPr>
                        <a:t>63,42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a:solidFill>
                            <a:srgbClr val="333333"/>
                          </a:solidFill>
                          <a:latin typeface="Calibri"/>
                          <a:ea typeface="+mn-ea"/>
                          <a:cs typeface="+mn-cs"/>
                        </a:rPr>
                        <a:t>51,98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a:solidFill>
                            <a:srgbClr val="333333"/>
                          </a:solidFill>
                          <a:latin typeface="Calibri"/>
                          <a:ea typeface="+mn-ea"/>
                          <a:cs typeface="+mn-cs"/>
                        </a:rPr>
                        <a:t>67,09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a:solidFill>
                            <a:srgbClr val="333333"/>
                          </a:solidFill>
                          <a:latin typeface="Calibri"/>
                          <a:ea typeface="+mn-ea"/>
                          <a:cs typeface="+mn-cs"/>
                        </a:rPr>
                        <a:t>67,55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a:solidFill>
                            <a:srgbClr val="333333"/>
                          </a:solidFill>
                          <a:latin typeface="Calibri"/>
                          <a:ea typeface="+mn-ea"/>
                          <a:cs typeface="+mn-cs"/>
                        </a:rPr>
                        <a:t>57,32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a:solidFill>
                            <a:srgbClr val="333333"/>
                          </a:solidFill>
                          <a:latin typeface="Calibri"/>
                          <a:ea typeface="+mn-ea"/>
                          <a:cs typeface="+mn-cs"/>
                        </a:rPr>
                        <a:t>73,60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a:solidFill>
                            <a:srgbClr val="333333"/>
                          </a:solidFill>
                          <a:latin typeface="Calibri"/>
                          <a:ea typeface="+mn-ea"/>
                          <a:cs typeface="+mn-cs"/>
                        </a:rPr>
                        <a:t>63,49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r>
              <a:tr h="266005">
                <a:tc vMerge="1">
                  <a:txBody>
                    <a:bodyPr/>
                    <a:lstStyle/>
                    <a:p>
                      <a:endParaRPr lang="tr-TR"/>
                    </a:p>
                  </a:txBody>
                  <a:tcPr/>
                </a:tc>
                <a:tc>
                  <a:txBody>
                    <a:bodyPr/>
                    <a:lstStyle/>
                    <a:p>
                      <a:pPr algn="l" fontAlgn="ctr"/>
                      <a:r>
                        <a:rPr lang="tr-TR" sz="900" b="0" i="0" u="none" strike="noStrike" dirty="0">
                          <a:solidFill>
                            <a:srgbClr val="333333"/>
                          </a:solidFill>
                          <a:latin typeface="Calibri"/>
                        </a:rPr>
                        <a:t>BALIKESİR</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kumimoji="0" lang="tr-TR" sz="900" b="0" i="0" u="none" strike="noStrike" kern="1200">
                          <a:solidFill>
                            <a:srgbClr val="333333"/>
                          </a:solidFill>
                          <a:latin typeface="Calibri"/>
                          <a:ea typeface="+mn-ea"/>
                          <a:cs typeface="+mn-cs"/>
                        </a:rPr>
                        <a:t>58,48</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kumimoji="0" lang="tr-TR" sz="900" b="0" i="0" u="none" strike="noStrike" kern="1200">
                          <a:solidFill>
                            <a:srgbClr val="333333"/>
                          </a:solidFill>
                          <a:latin typeface="Calibri"/>
                          <a:ea typeface="+mn-ea"/>
                          <a:cs typeface="+mn-cs"/>
                        </a:rPr>
                        <a:t>53,25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kumimoji="0" lang="tr-TR" sz="900" b="0" i="0" u="none" strike="noStrike" kern="1200">
                          <a:solidFill>
                            <a:srgbClr val="333333"/>
                          </a:solidFill>
                          <a:latin typeface="Calibri"/>
                          <a:ea typeface="+mn-ea"/>
                          <a:cs typeface="+mn-cs"/>
                        </a:rPr>
                        <a:t>72,20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kumimoji="0" lang="tr-TR" sz="900" b="0" i="0" u="none" strike="noStrike" kern="1200">
                          <a:solidFill>
                            <a:srgbClr val="333333"/>
                          </a:solidFill>
                          <a:latin typeface="Calibri"/>
                          <a:ea typeface="+mn-ea"/>
                          <a:cs typeface="+mn-cs"/>
                        </a:rPr>
                        <a:t>65,74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kumimoji="0" lang="tr-TR" sz="900" b="0" i="0" u="none" strike="noStrike" kern="1200">
                          <a:solidFill>
                            <a:srgbClr val="333333"/>
                          </a:solidFill>
                          <a:latin typeface="Calibri"/>
                          <a:ea typeface="+mn-ea"/>
                          <a:cs typeface="+mn-cs"/>
                        </a:rPr>
                        <a:t>60,26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kumimoji="0" lang="tr-TR" sz="900" b="0" i="0" u="none" strike="noStrike" kern="1200">
                          <a:solidFill>
                            <a:srgbClr val="333333"/>
                          </a:solidFill>
                          <a:latin typeface="Calibri"/>
                          <a:ea typeface="+mn-ea"/>
                          <a:cs typeface="+mn-cs"/>
                        </a:rPr>
                        <a:t>71,78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kumimoji="0" lang="tr-TR" sz="900" b="0" i="0" u="none" strike="noStrike" kern="1200">
                          <a:solidFill>
                            <a:srgbClr val="333333"/>
                          </a:solidFill>
                          <a:latin typeface="Calibri"/>
                          <a:ea typeface="+mn-ea"/>
                          <a:cs typeface="+mn-cs"/>
                        </a:rPr>
                        <a:t>63,62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kumimoji="0" lang="tr-TR" sz="900" b="0" i="0" u="none" strike="noStrike" kern="1200">
                          <a:solidFill>
                            <a:srgbClr val="333333"/>
                          </a:solidFill>
                          <a:latin typeface="Calibri"/>
                          <a:ea typeface="+mn-ea"/>
                          <a:cs typeface="+mn-cs"/>
                        </a:rPr>
                        <a:t>75,22</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kumimoji="0" lang="tr-TR" sz="900" b="0" i="0" u="none" strike="noStrike" kern="1200">
                          <a:solidFill>
                            <a:srgbClr val="333333"/>
                          </a:solidFill>
                          <a:latin typeface="Calibri"/>
                          <a:ea typeface="+mn-ea"/>
                          <a:cs typeface="+mn-cs"/>
                        </a:rPr>
                        <a:t>59,57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kumimoji="0" lang="tr-TR" sz="900" b="0" i="0" u="none" strike="noStrike" kern="1200">
                          <a:solidFill>
                            <a:srgbClr val="333333"/>
                          </a:solidFill>
                          <a:latin typeface="Calibri"/>
                          <a:ea typeface="+mn-ea"/>
                          <a:cs typeface="+mn-cs"/>
                        </a:rPr>
                        <a:t>68,98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kumimoji="0" lang="tr-TR" sz="900" b="0" i="0" u="none" strike="noStrike" kern="1200">
                          <a:solidFill>
                            <a:srgbClr val="333333"/>
                          </a:solidFill>
                          <a:latin typeface="Calibri"/>
                          <a:ea typeface="+mn-ea"/>
                          <a:cs typeface="+mn-cs"/>
                        </a:rPr>
                        <a:t>76,67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kumimoji="0" lang="tr-TR" sz="900" b="0" i="0" u="none" strike="noStrike" kern="1200">
                          <a:solidFill>
                            <a:srgbClr val="333333"/>
                          </a:solidFill>
                          <a:latin typeface="Calibri"/>
                          <a:ea typeface="+mn-ea"/>
                          <a:cs typeface="+mn-cs"/>
                        </a:rPr>
                        <a:t>64,82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kumimoji="0" lang="tr-TR" sz="900" b="0" i="0" u="none" strike="noStrike" kern="1200">
                          <a:solidFill>
                            <a:srgbClr val="333333"/>
                          </a:solidFill>
                          <a:latin typeface="Calibri"/>
                          <a:ea typeface="+mn-ea"/>
                          <a:cs typeface="+mn-cs"/>
                        </a:rPr>
                        <a:t>79,52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tr-TR" sz="900" b="0" i="0" u="none" strike="noStrike" kern="1200">
                          <a:solidFill>
                            <a:srgbClr val="333333"/>
                          </a:solidFill>
                          <a:latin typeface="Calibri"/>
                          <a:ea typeface="+mn-ea"/>
                          <a:cs typeface="+mn-cs"/>
                        </a:rPr>
                        <a:t>70,80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tr-TR" sz="900" b="0" i="0" u="none" strike="noStrike" kern="1200" dirty="0">
                          <a:solidFill>
                            <a:srgbClr val="0070C0"/>
                          </a:solidFill>
                          <a:latin typeface="Calibri"/>
                          <a:ea typeface="+mn-ea"/>
                          <a:cs typeface="+mn-cs"/>
                        </a:rPr>
                        <a:t>16,74</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tr-TR" sz="900" b="0" i="0" u="none" strike="noStrike" kern="1200" dirty="0">
                          <a:solidFill>
                            <a:srgbClr val="0070C0"/>
                          </a:solidFill>
                          <a:latin typeface="Calibri"/>
                          <a:ea typeface="+mn-ea"/>
                          <a:cs typeface="+mn-cs"/>
                        </a:rPr>
                        <a:t>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tr-TR" sz="900" b="0" i="0" u="none" strike="noStrike" kern="1200" dirty="0">
                          <a:solidFill>
                            <a:srgbClr val="FF0000"/>
                          </a:solidFill>
                          <a:latin typeface="Calibri"/>
                          <a:ea typeface="+mn-ea"/>
                          <a:cs typeface="+mn-cs"/>
                        </a:rPr>
                        <a:t>-3,22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tr-TR" sz="900" b="0" i="0" u="none" strike="noStrike" kern="1200" dirty="0">
                          <a:solidFill>
                            <a:srgbClr val="0070C0"/>
                          </a:solidFill>
                          <a:latin typeface="Calibri"/>
                          <a:ea typeface="+mn-ea"/>
                          <a:cs typeface="+mn-cs"/>
                        </a:rPr>
                        <a:t>10,93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tr-TR" sz="900" b="0" i="0" u="none" strike="noStrike" kern="1200" dirty="0">
                          <a:solidFill>
                            <a:srgbClr val="0070C0"/>
                          </a:solidFill>
                          <a:latin typeface="Calibri"/>
                          <a:ea typeface="+mn-ea"/>
                          <a:cs typeface="+mn-cs"/>
                        </a:rPr>
                        <a:t>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tr-TR" sz="900" b="0" i="0" u="none" strike="noStrike" kern="1200" dirty="0">
                          <a:solidFill>
                            <a:srgbClr val="0070C0"/>
                          </a:solidFill>
                          <a:latin typeface="Calibri"/>
                          <a:ea typeface="+mn-ea"/>
                          <a:cs typeface="+mn-cs"/>
                        </a:rPr>
                        <a:t>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tr-TR" sz="900" b="0" i="0" u="none" strike="noStrike" kern="1200" dirty="0">
                          <a:solidFill>
                            <a:srgbClr val="0070C0"/>
                          </a:solidFill>
                          <a:latin typeface="Calibri"/>
                          <a:ea typeface="+mn-ea"/>
                          <a:cs typeface="+mn-cs"/>
                        </a:rPr>
                        <a:t>7,18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tr-TR" sz="900" b="0" i="0" u="none" strike="noStrike" kern="1200" dirty="0">
                          <a:solidFill>
                            <a:srgbClr val="333333"/>
                          </a:solidFill>
                          <a:latin typeface="Calibri"/>
                          <a:ea typeface="+mn-ea"/>
                          <a:cs typeface="+mn-cs"/>
                        </a:rPr>
                        <a:t>66,85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tr-TR" sz="900" b="0" i="0" u="none" strike="noStrike" kern="1200" dirty="0">
                          <a:solidFill>
                            <a:srgbClr val="333333"/>
                          </a:solidFill>
                          <a:latin typeface="Calibri"/>
                          <a:ea typeface="+mn-ea"/>
                          <a:cs typeface="+mn-cs"/>
                        </a:rPr>
                        <a:t>56,41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tr-TR" sz="900" b="0" i="0" u="none" strike="noStrike" kern="1200" dirty="0">
                          <a:solidFill>
                            <a:srgbClr val="333333"/>
                          </a:solidFill>
                          <a:latin typeface="Calibri"/>
                          <a:ea typeface="+mn-ea"/>
                          <a:cs typeface="+mn-cs"/>
                        </a:rPr>
                        <a:t>70,59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tr-TR" sz="900" b="0" i="0" u="none" strike="noStrike" kern="1200">
                          <a:solidFill>
                            <a:srgbClr val="333333"/>
                          </a:solidFill>
                          <a:latin typeface="Calibri"/>
                          <a:ea typeface="+mn-ea"/>
                          <a:cs typeface="+mn-cs"/>
                        </a:rPr>
                        <a:t>71,21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tr-TR" sz="900" b="0" i="0" u="none" strike="noStrike" kern="1200" dirty="0">
                          <a:solidFill>
                            <a:srgbClr val="333333"/>
                          </a:solidFill>
                          <a:latin typeface="Calibri"/>
                          <a:ea typeface="+mn-ea"/>
                          <a:cs typeface="+mn-cs"/>
                        </a:rPr>
                        <a:t>62,54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tr-TR" sz="900" b="0" i="0" u="none" strike="noStrike" kern="1200" dirty="0">
                          <a:solidFill>
                            <a:srgbClr val="333333"/>
                          </a:solidFill>
                          <a:latin typeface="Calibri"/>
                          <a:ea typeface="+mn-ea"/>
                          <a:cs typeface="+mn-cs"/>
                        </a:rPr>
                        <a:t>75,65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tr-TR" sz="900" b="0" i="0" u="none" strike="noStrike" kern="1200">
                          <a:solidFill>
                            <a:srgbClr val="333333"/>
                          </a:solidFill>
                          <a:latin typeface="Calibri"/>
                          <a:ea typeface="+mn-ea"/>
                          <a:cs typeface="+mn-cs"/>
                        </a:rPr>
                        <a:t>67,21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6005">
                <a:tc vMerge="1">
                  <a:txBody>
                    <a:bodyPr/>
                    <a:lstStyle/>
                    <a:p>
                      <a:endParaRPr lang="tr-TR"/>
                    </a:p>
                  </a:txBody>
                  <a:tcPr/>
                </a:tc>
                <a:tc>
                  <a:txBody>
                    <a:bodyPr/>
                    <a:lstStyle/>
                    <a:p>
                      <a:pPr algn="l" fontAlgn="ctr"/>
                      <a:r>
                        <a:rPr lang="tr-TR" sz="900" b="0" i="0" u="none" strike="noStrike">
                          <a:solidFill>
                            <a:srgbClr val="333333"/>
                          </a:solidFill>
                          <a:latin typeface="Calibri"/>
                        </a:rPr>
                        <a:t>KARESİ</a:t>
                      </a:r>
                    </a:p>
                  </a:txBody>
                  <a:tcPr marL="5474" marR="5474" marT="547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a:solidFill>
                            <a:srgbClr val="333333"/>
                          </a:solidFill>
                          <a:latin typeface="Calibri"/>
                          <a:ea typeface="+mn-ea"/>
                          <a:cs typeface="+mn-cs"/>
                        </a:rPr>
                        <a:t>62,26</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a:solidFill>
                            <a:srgbClr val="333333"/>
                          </a:solidFill>
                          <a:latin typeface="Calibri"/>
                          <a:ea typeface="+mn-ea"/>
                          <a:cs typeface="+mn-cs"/>
                        </a:rPr>
                        <a:t>58,21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a:solidFill>
                            <a:srgbClr val="333333"/>
                          </a:solidFill>
                          <a:latin typeface="Calibri"/>
                          <a:ea typeface="+mn-ea"/>
                          <a:cs typeface="+mn-cs"/>
                        </a:rPr>
                        <a:t>75,42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a:solidFill>
                            <a:srgbClr val="333333"/>
                          </a:solidFill>
                          <a:latin typeface="Calibri"/>
                          <a:ea typeface="+mn-ea"/>
                          <a:cs typeface="+mn-cs"/>
                        </a:rPr>
                        <a:t>68,97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a:solidFill>
                            <a:srgbClr val="333333"/>
                          </a:solidFill>
                          <a:latin typeface="Calibri"/>
                          <a:ea typeface="+mn-ea"/>
                          <a:cs typeface="+mn-cs"/>
                        </a:rPr>
                        <a:t>64,70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dirty="0">
                          <a:solidFill>
                            <a:srgbClr val="333333"/>
                          </a:solidFill>
                          <a:latin typeface="Calibri"/>
                          <a:ea typeface="+mn-ea"/>
                          <a:cs typeface="+mn-cs"/>
                        </a:rPr>
                        <a:t>74,59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rtl="0" fontAlgn="b"/>
                      <a:r>
                        <a:rPr kumimoji="0" lang="tr-TR" sz="900" b="0" i="0" u="none" strike="noStrike" kern="1200">
                          <a:solidFill>
                            <a:srgbClr val="333333"/>
                          </a:solidFill>
                          <a:latin typeface="Calibri"/>
                          <a:ea typeface="+mn-ea"/>
                          <a:cs typeface="+mn-cs"/>
                        </a:rPr>
                        <a:t>67,36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rtl="0" fontAlgn="b"/>
                      <a:r>
                        <a:rPr kumimoji="0" lang="tr-TR" sz="900" b="0" i="0" u="none" strike="noStrike" kern="1200">
                          <a:solidFill>
                            <a:srgbClr val="333333"/>
                          </a:solidFill>
                          <a:latin typeface="Calibri"/>
                          <a:ea typeface="+mn-ea"/>
                          <a:cs typeface="+mn-cs"/>
                        </a:rPr>
                        <a:t>78,17</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rtl="0" fontAlgn="b"/>
                      <a:r>
                        <a:rPr kumimoji="0" lang="tr-TR" sz="900" b="0" i="0" u="none" strike="noStrike" kern="1200">
                          <a:solidFill>
                            <a:srgbClr val="333333"/>
                          </a:solidFill>
                          <a:latin typeface="Calibri"/>
                          <a:ea typeface="+mn-ea"/>
                          <a:cs typeface="+mn-cs"/>
                        </a:rPr>
                        <a:t>63,62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rtl="0" fontAlgn="b"/>
                      <a:r>
                        <a:rPr kumimoji="0" lang="tr-TR" sz="900" b="0" i="0" u="none" strike="noStrike" kern="1200">
                          <a:solidFill>
                            <a:srgbClr val="333333"/>
                          </a:solidFill>
                          <a:latin typeface="Calibri"/>
                          <a:ea typeface="+mn-ea"/>
                          <a:cs typeface="+mn-cs"/>
                        </a:rPr>
                        <a:t>72,18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rtl="0" fontAlgn="b"/>
                      <a:r>
                        <a:rPr kumimoji="0" lang="tr-TR" sz="900" b="0" i="0" u="none" strike="noStrike" kern="1200">
                          <a:solidFill>
                            <a:srgbClr val="333333"/>
                          </a:solidFill>
                          <a:latin typeface="Calibri"/>
                          <a:ea typeface="+mn-ea"/>
                          <a:cs typeface="+mn-cs"/>
                        </a:rPr>
                        <a:t>78,93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rtl="0" fontAlgn="b"/>
                      <a:r>
                        <a:rPr kumimoji="0" lang="tr-TR" sz="900" b="0" i="0" u="none" strike="noStrike" kern="1200">
                          <a:solidFill>
                            <a:srgbClr val="333333"/>
                          </a:solidFill>
                          <a:latin typeface="Calibri"/>
                          <a:ea typeface="+mn-ea"/>
                          <a:cs typeface="+mn-cs"/>
                        </a:rPr>
                        <a:t>67,74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rtl="0" fontAlgn="ctr"/>
                      <a:r>
                        <a:rPr kumimoji="0" lang="tr-TR" sz="900" b="0" i="0" u="none" strike="noStrike" kern="1200">
                          <a:solidFill>
                            <a:srgbClr val="333333"/>
                          </a:solidFill>
                          <a:latin typeface="Calibri"/>
                          <a:ea typeface="+mn-ea"/>
                          <a:cs typeface="+mn-cs"/>
                        </a:rPr>
                        <a:t>82,02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a:solidFill>
                            <a:srgbClr val="333333"/>
                          </a:solidFill>
                          <a:latin typeface="Calibri"/>
                          <a:ea typeface="+mn-ea"/>
                          <a:cs typeface="+mn-cs"/>
                        </a:rPr>
                        <a:t>73,78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a:solidFill>
                            <a:srgbClr val="0070C0"/>
                          </a:solidFill>
                          <a:latin typeface="Calibri"/>
                          <a:ea typeface="+mn-ea"/>
                          <a:cs typeface="+mn-cs"/>
                        </a:rPr>
                        <a:t>15,91</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dirty="0">
                          <a:solidFill>
                            <a:srgbClr val="0070C0"/>
                          </a:solidFill>
                          <a:latin typeface="Calibri"/>
                          <a:ea typeface="+mn-ea"/>
                          <a:cs typeface="+mn-cs"/>
                        </a:rPr>
                        <a:t>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dirty="0">
                          <a:solidFill>
                            <a:srgbClr val="FF0000"/>
                          </a:solidFill>
                          <a:latin typeface="Calibri"/>
                          <a:ea typeface="+mn-ea"/>
                          <a:cs typeface="+mn-cs"/>
                        </a:rPr>
                        <a:t>-3,24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dirty="0">
                          <a:solidFill>
                            <a:srgbClr val="0070C0"/>
                          </a:solidFill>
                          <a:latin typeface="Calibri"/>
                          <a:ea typeface="+mn-ea"/>
                          <a:cs typeface="+mn-cs"/>
                        </a:rPr>
                        <a:t>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dirty="0">
                          <a:solidFill>
                            <a:srgbClr val="0070C0"/>
                          </a:solidFill>
                          <a:latin typeface="Calibri"/>
                          <a:ea typeface="+mn-ea"/>
                          <a:cs typeface="+mn-cs"/>
                        </a:rPr>
                        <a:t>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dirty="0">
                          <a:solidFill>
                            <a:srgbClr val="0070C0"/>
                          </a:solidFill>
                          <a:latin typeface="Calibri"/>
                          <a:ea typeface="+mn-ea"/>
                          <a:cs typeface="+mn-cs"/>
                        </a:rPr>
                        <a:t>7,43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dirty="0">
                          <a:solidFill>
                            <a:srgbClr val="0070C0"/>
                          </a:solidFill>
                          <a:latin typeface="Calibri"/>
                          <a:ea typeface="+mn-ea"/>
                          <a:cs typeface="+mn-cs"/>
                        </a:rPr>
                        <a:t>6,42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a:solidFill>
                            <a:srgbClr val="333333"/>
                          </a:solidFill>
                          <a:latin typeface="Calibri"/>
                          <a:ea typeface="+mn-ea"/>
                          <a:cs typeface="+mn-cs"/>
                        </a:rPr>
                        <a:t>70,22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a:solidFill>
                            <a:srgbClr val="333333"/>
                          </a:solidFill>
                          <a:latin typeface="Calibri"/>
                          <a:ea typeface="+mn-ea"/>
                          <a:cs typeface="+mn-cs"/>
                        </a:rPr>
                        <a:t>60,92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a:solidFill>
                            <a:srgbClr val="333333"/>
                          </a:solidFill>
                          <a:latin typeface="Calibri"/>
                          <a:ea typeface="+mn-ea"/>
                          <a:cs typeface="+mn-cs"/>
                        </a:rPr>
                        <a:t>73,80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a:solidFill>
                            <a:srgbClr val="333333"/>
                          </a:solidFill>
                          <a:latin typeface="Calibri"/>
                          <a:ea typeface="+mn-ea"/>
                          <a:cs typeface="+mn-cs"/>
                        </a:rPr>
                        <a:t>73,95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a:solidFill>
                            <a:srgbClr val="333333"/>
                          </a:solidFill>
                          <a:latin typeface="Calibri"/>
                          <a:ea typeface="+mn-ea"/>
                          <a:cs typeface="+mn-cs"/>
                        </a:rPr>
                        <a:t>66,22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dirty="0">
                          <a:solidFill>
                            <a:srgbClr val="333333"/>
                          </a:solidFill>
                          <a:latin typeface="Calibri"/>
                          <a:ea typeface="+mn-ea"/>
                          <a:cs typeface="+mn-cs"/>
                        </a:rPr>
                        <a:t>78,31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kumimoji="0" lang="tr-TR" sz="900" b="0" i="0" u="none" strike="noStrike" kern="1200" dirty="0">
                          <a:solidFill>
                            <a:srgbClr val="333333"/>
                          </a:solidFill>
                          <a:latin typeface="Calibri"/>
                          <a:ea typeface="+mn-ea"/>
                          <a:cs typeface="+mn-cs"/>
                        </a:rPr>
                        <a:t>70,57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19</a:t>
            </a:fld>
            <a:endParaRPr lang="tr-TR" dirty="0"/>
          </a:p>
        </p:txBody>
      </p:sp>
      <p:sp>
        <p:nvSpPr>
          <p:cNvPr id="8" name="7 Dikdörtgen"/>
          <p:cNvSpPr/>
          <p:nvPr/>
        </p:nvSpPr>
        <p:spPr>
          <a:xfrm>
            <a:off x="0" y="957244"/>
            <a:ext cx="9864725" cy="584775"/>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lgn="ctr"/>
            <a:r>
              <a:rPr lang="tr-TR" sz="3200" b="1" dirty="0" smtClean="0">
                <a:solidFill>
                  <a:schemeClr val="accent1"/>
                </a:solidFill>
              </a:rPr>
              <a:t>YGS ve LYS SONUÇLARI</a:t>
            </a:r>
            <a:endParaRPr lang="tr-TR" sz="3200" b="1" dirty="0">
              <a:solidFill>
                <a:schemeClr val="accent1"/>
              </a:solidFill>
            </a:endParaRPr>
          </a:p>
        </p:txBody>
      </p:sp>
      <p:sp>
        <p:nvSpPr>
          <p:cNvPr id="10" name="9 Dikdörtgen"/>
          <p:cNvSpPr/>
          <p:nvPr/>
        </p:nvSpPr>
        <p:spPr>
          <a:xfrm>
            <a:off x="6218246" y="2528880"/>
            <a:ext cx="3289289" cy="1107996"/>
          </a:xfrm>
          <a:prstGeom prst="rect">
            <a:avLst/>
          </a:prstGeom>
        </p:spPr>
        <p:txBody>
          <a:bodyPr wrap="square">
            <a:spAutoFit/>
          </a:bodyPr>
          <a:lstStyle/>
          <a:p>
            <a:pPr algn="just"/>
            <a:r>
              <a:rPr lang="tr-TR" sz="1100" b="1" dirty="0" smtClean="0">
                <a:latin typeface="+mj-lt"/>
              </a:rPr>
              <a:t>NOT: </a:t>
            </a:r>
            <a:r>
              <a:rPr lang="tr-TR" sz="1100" dirty="0" smtClean="0">
                <a:latin typeface="+mj-lt"/>
              </a:rPr>
              <a:t>İlçemiz YGS ve LYS sayısal verileri ortaöğretim okullarımızdan istenilen veriler doğrultusunda liselerimize tanımlı olan </a:t>
            </a:r>
            <a:r>
              <a:rPr lang="tr-TR" sz="1100" b="1" dirty="0" smtClean="0">
                <a:latin typeface="+mj-lt"/>
              </a:rPr>
              <a:t>ÖSYM Kamu Kurumları İşlemleri Sistemi Giriş “https://kkis.osym.gov.tr”  </a:t>
            </a:r>
            <a:r>
              <a:rPr lang="tr-TR" sz="1100" dirty="0" smtClean="0">
                <a:latin typeface="+mj-lt"/>
              </a:rPr>
              <a:t>ekranından alınmış olup bu istatistiki verilere ulaşılmıştır. </a:t>
            </a:r>
          </a:p>
        </p:txBody>
      </p:sp>
      <p:graphicFrame>
        <p:nvGraphicFramePr>
          <p:cNvPr id="7" name="6 Tablo"/>
          <p:cNvGraphicFramePr>
            <a:graphicFrameLocks noGrp="1"/>
          </p:cNvGraphicFramePr>
          <p:nvPr/>
        </p:nvGraphicFramePr>
        <p:xfrm>
          <a:off x="223223" y="1867670"/>
          <a:ext cx="5209205" cy="2095058"/>
        </p:xfrm>
        <a:graphic>
          <a:graphicData uri="http://schemas.openxmlformats.org/drawingml/2006/table">
            <a:tbl>
              <a:tblPr/>
              <a:tblGrid>
                <a:gridCol w="540000"/>
                <a:gridCol w="802148"/>
                <a:gridCol w="900000"/>
                <a:gridCol w="713019"/>
                <a:gridCol w="713019"/>
                <a:gridCol w="828000"/>
                <a:gridCol w="713019"/>
              </a:tblGrid>
              <a:tr h="144000">
                <a:tc>
                  <a:txBody>
                    <a:bodyPr/>
                    <a:lstStyle/>
                    <a:p>
                      <a:pPr algn="ctr" rtl="0" fontAlgn="ctr"/>
                      <a:r>
                        <a:rPr lang="tr-TR" sz="1100" b="1" i="0" u="none" strike="noStrike" dirty="0">
                          <a:solidFill>
                            <a:srgbClr val="FFFFFF"/>
                          </a:solidFill>
                          <a:latin typeface="Calibri"/>
                        </a:rPr>
                        <a:t>YIL</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a:solidFill>
                            <a:srgbClr val="FFFFFF"/>
                          </a:solidFill>
                          <a:latin typeface="Calibri"/>
                        </a:rPr>
                        <a:t> </a:t>
                      </a:r>
                      <a:r>
                        <a:rPr lang="tr-TR" sz="1100" b="1" i="0" u="none" strike="noStrike" dirty="0" smtClean="0">
                          <a:solidFill>
                            <a:srgbClr val="FFFFFF"/>
                          </a:solidFill>
                          <a:latin typeface="Calibri"/>
                        </a:rPr>
                        <a:t>DÜZEY</a:t>
                      </a:r>
                      <a:endParaRPr lang="tr-TR" sz="1100" b="1" i="0" u="none" strike="noStrike" dirty="0">
                        <a:solidFill>
                          <a:srgbClr val="FFFFFF"/>
                        </a:solidFill>
                        <a:latin typeface="Calibri"/>
                      </a:endParaRP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a:solidFill>
                            <a:srgbClr val="FFFFFF"/>
                          </a:solidFill>
                          <a:latin typeface="Calibri"/>
                        </a:rPr>
                        <a:t>YGS </a:t>
                      </a:r>
                      <a:r>
                        <a:rPr lang="tr-TR" sz="1100" b="1" i="0" u="none" strike="noStrike" dirty="0" smtClean="0">
                          <a:solidFill>
                            <a:srgbClr val="FFFFFF"/>
                          </a:solidFill>
                          <a:latin typeface="Calibri"/>
                        </a:rPr>
                        <a:t>PUAN ORTALAMASI</a:t>
                      </a:r>
                      <a:endParaRPr lang="tr-TR" sz="1100" b="1" i="0" u="none" strike="noStrike" dirty="0">
                        <a:solidFill>
                          <a:srgbClr val="FFFFFF"/>
                        </a:solidFill>
                        <a:latin typeface="Calibri"/>
                      </a:endParaRP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a:solidFill>
                            <a:srgbClr val="FFFFFF"/>
                          </a:solidFill>
                          <a:latin typeface="Calibri"/>
                        </a:rPr>
                        <a:t> TÜRKÇE NET</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a:solidFill>
                            <a:srgbClr val="FFFFFF"/>
                          </a:solidFill>
                          <a:latin typeface="Calibri"/>
                        </a:rPr>
                        <a:t> SOSYAL BİLİMLER NET</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a:solidFill>
                            <a:srgbClr val="FFFFFF"/>
                          </a:solidFill>
                          <a:latin typeface="Calibri"/>
                        </a:rPr>
                        <a:t> TEMEL MATEMATİK  NET</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a:solidFill>
                            <a:srgbClr val="FFFFFF"/>
                          </a:solidFill>
                          <a:latin typeface="Calibri"/>
                        </a:rPr>
                        <a:t> FEN BİLİMLERİ NET</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r>
              <a:tr h="144000">
                <a:tc rowSpan="3">
                  <a:txBody>
                    <a:bodyPr/>
                    <a:lstStyle/>
                    <a:p>
                      <a:pPr algn="ctr" rtl="0" fontAlgn="ctr"/>
                      <a:r>
                        <a:rPr lang="tr-TR" sz="1100" b="0" i="0" u="none" strike="noStrike" dirty="0">
                          <a:solidFill>
                            <a:srgbClr val="000000"/>
                          </a:solidFill>
                          <a:latin typeface="Calibri"/>
                        </a:rPr>
                        <a:t>2015</a:t>
                      </a:r>
                    </a:p>
                  </a:txBody>
                  <a:tcPr marL="7829" marR="7829" marT="7829"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fontAlgn="ctr"/>
                      <a:r>
                        <a:rPr lang="tr-TR" sz="1100" b="0" i="0" u="none" strike="noStrike" dirty="0">
                          <a:solidFill>
                            <a:srgbClr val="000000"/>
                          </a:solidFill>
                          <a:latin typeface="Calibri"/>
                        </a:rPr>
                        <a:t>TÜRKİYE</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tr-TR" sz="1100" b="0" i="0" u="none" strike="noStrike">
                          <a:solidFill>
                            <a:srgbClr val="000000"/>
                          </a:solidFill>
                          <a:latin typeface="Calibri"/>
                        </a:rPr>
                        <a:t> -</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15,90</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10,40</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5,40</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4,60</a:t>
                      </a:r>
                    </a:p>
                  </a:txBody>
                  <a:tcPr marL="7829" marR="7829" marT="7829" marB="0" anchor="b">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4000">
                <a:tc vMerge="1">
                  <a:txBody>
                    <a:bodyPr/>
                    <a:lstStyle/>
                    <a:p>
                      <a:endParaRPr lang="tr-TR"/>
                    </a:p>
                  </a:txBody>
                  <a:tcPr/>
                </a:tc>
                <a:tc>
                  <a:txBody>
                    <a:bodyPr/>
                    <a:lstStyle/>
                    <a:p>
                      <a:pPr algn="l" rtl="0" fontAlgn="ctr"/>
                      <a:r>
                        <a:rPr lang="tr-TR" sz="1100" b="0" i="0" u="none" strike="noStrike" dirty="0">
                          <a:solidFill>
                            <a:srgbClr val="000000"/>
                          </a:solidFill>
                          <a:latin typeface="Calibri"/>
                        </a:rPr>
                        <a:t>BALIKESİR</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tr-TR" sz="1100" b="0" i="0" u="none" strike="noStrike" dirty="0">
                          <a:solidFill>
                            <a:srgbClr val="000000"/>
                          </a:solidFill>
                          <a:latin typeface="Calibri"/>
                        </a:rPr>
                        <a:t>204,28</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16,22</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10,19</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6,11</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5,08</a:t>
                      </a:r>
                    </a:p>
                  </a:txBody>
                  <a:tcPr marL="7829" marR="7829" marT="7829" marB="0" anchor="b">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4000">
                <a:tc vMerge="1">
                  <a:txBody>
                    <a:bodyPr/>
                    <a:lstStyle/>
                    <a:p>
                      <a:endParaRPr lang="tr-TR"/>
                    </a:p>
                  </a:txBody>
                  <a:tcPr/>
                </a:tc>
                <a:tc>
                  <a:txBody>
                    <a:bodyPr/>
                    <a:lstStyle/>
                    <a:p>
                      <a:pPr algn="l" rtl="0" fontAlgn="ctr"/>
                      <a:r>
                        <a:rPr lang="tr-TR" sz="1100" b="0" i="0" u="none" strike="noStrike">
                          <a:solidFill>
                            <a:srgbClr val="000000"/>
                          </a:solidFill>
                          <a:latin typeface="Calibri"/>
                        </a:rPr>
                        <a:t>KARESİ</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ctr"/>
                      <a:r>
                        <a:rPr lang="tr-TR" sz="1100" b="0" i="0" u="none" strike="noStrike" dirty="0">
                          <a:solidFill>
                            <a:srgbClr val="000000"/>
                          </a:solidFill>
                          <a:latin typeface="Calibri"/>
                        </a:rPr>
                        <a:t>251,34</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20,77</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11,96</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12,70</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10,68</a:t>
                      </a:r>
                    </a:p>
                  </a:txBody>
                  <a:tcPr marL="7829" marR="7829" marT="7829" marB="0" anchor="b">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4000">
                <a:tc rowSpan="3">
                  <a:txBody>
                    <a:bodyPr/>
                    <a:lstStyle/>
                    <a:p>
                      <a:pPr algn="ctr" rtl="0" fontAlgn="ctr"/>
                      <a:r>
                        <a:rPr lang="tr-TR" sz="1100" b="0" i="0" u="none" strike="noStrike" dirty="0">
                          <a:solidFill>
                            <a:srgbClr val="000000"/>
                          </a:solidFill>
                          <a:latin typeface="Calibri"/>
                        </a:rPr>
                        <a:t>2016</a:t>
                      </a:r>
                    </a:p>
                  </a:txBody>
                  <a:tcPr marL="7829" marR="7829" marT="7829"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fontAlgn="ctr"/>
                      <a:r>
                        <a:rPr lang="tr-TR" sz="1100" b="0" i="0" u="none" strike="noStrike" dirty="0">
                          <a:solidFill>
                            <a:srgbClr val="000000"/>
                          </a:solidFill>
                          <a:latin typeface="Calibri"/>
                        </a:rPr>
                        <a:t>TÜRKİYE</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tr-TR" sz="1100" b="0" i="0" u="none" strike="noStrike" dirty="0">
                          <a:solidFill>
                            <a:srgbClr val="000000"/>
                          </a:solidFill>
                          <a:latin typeface="Calibri"/>
                        </a:rPr>
                        <a:t> -</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19,30</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10,45</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7,93</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5,75</a:t>
                      </a:r>
                    </a:p>
                  </a:txBody>
                  <a:tcPr marL="7829" marR="7829" marT="7829" marB="0" anchor="b">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4000">
                <a:tc vMerge="1">
                  <a:txBody>
                    <a:bodyPr/>
                    <a:lstStyle/>
                    <a:p>
                      <a:endParaRPr lang="tr-TR"/>
                    </a:p>
                  </a:txBody>
                  <a:tcPr/>
                </a:tc>
                <a:tc>
                  <a:txBody>
                    <a:bodyPr/>
                    <a:lstStyle/>
                    <a:p>
                      <a:pPr algn="l" rtl="0" fontAlgn="ctr"/>
                      <a:r>
                        <a:rPr lang="tr-TR" sz="1100" b="0" i="0" u="none" strike="noStrike">
                          <a:solidFill>
                            <a:srgbClr val="000000"/>
                          </a:solidFill>
                          <a:latin typeface="Calibri"/>
                        </a:rPr>
                        <a:t>BALIKESİR</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tr-TR" sz="1100" b="0" i="0" u="none" strike="noStrike" dirty="0">
                          <a:solidFill>
                            <a:srgbClr val="000000"/>
                          </a:solidFill>
                          <a:latin typeface="Calibri"/>
                        </a:rPr>
                        <a:t>223,30</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19,41</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9,89</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8,55</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6,29</a:t>
                      </a:r>
                    </a:p>
                  </a:txBody>
                  <a:tcPr marL="7829" marR="7829" marT="7829" marB="0" anchor="b">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4000">
                <a:tc vMerge="1">
                  <a:txBody>
                    <a:bodyPr/>
                    <a:lstStyle/>
                    <a:p>
                      <a:endParaRPr lang="tr-TR"/>
                    </a:p>
                  </a:txBody>
                  <a:tcPr/>
                </a:tc>
                <a:tc>
                  <a:txBody>
                    <a:bodyPr/>
                    <a:lstStyle/>
                    <a:p>
                      <a:pPr algn="l" rtl="0" fontAlgn="ctr"/>
                      <a:r>
                        <a:rPr lang="tr-TR" sz="1100" b="0" i="0" u="none" strike="noStrike">
                          <a:solidFill>
                            <a:srgbClr val="000000"/>
                          </a:solidFill>
                          <a:latin typeface="Calibri"/>
                        </a:rPr>
                        <a:t>KARESİ</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ctr"/>
                      <a:r>
                        <a:rPr lang="tr-TR" sz="1100" b="0" i="0" u="none" strike="noStrike" dirty="0">
                          <a:solidFill>
                            <a:srgbClr val="000000"/>
                          </a:solidFill>
                          <a:latin typeface="Calibri"/>
                        </a:rPr>
                        <a:t>278,94</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24,24</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12,51</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15,31</a:t>
                      </a:r>
                    </a:p>
                  </a:txBody>
                  <a:tcPr marL="7829" marR="7829" marT="782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11,20</a:t>
                      </a:r>
                    </a:p>
                  </a:txBody>
                  <a:tcPr marL="7829" marR="7829" marT="7829" marB="0" anchor="b">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4000">
                <a:tc rowSpan="3">
                  <a:txBody>
                    <a:bodyPr/>
                    <a:lstStyle/>
                    <a:p>
                      <a:pPr algn="ctr" rtl="0" fontAlgn="ctr"/>
                      <a:r>
                        <a:rPr lang="tr-TR" sz="1100" b="0" i="0" u="none" strike="noStrike" dirty="0" smtClean="0">
                          <a:solidFill>
                            <a:srgbClr val="000000"/>
                          </a:solidFill>
                          <a:latin typeface="Calibri"/>
                        </a:rPr>
                        <a:t>2017</a:t>
                      </a:r>
                      <a:endParaRPr lang="tr-TR" sz="1100" b="0" i="0" u="none" strike="noStrike" dirty="0">
                        <a:solidFill>
                          <a:srgbClr val="000000"/>
                        </a:solidFill>
                        <a:latin typeface="Calibri"/>
                      </a:endParaRPr>
                    </a:p>
                  </a:txBody>
                  <a:tcPr marL="7829" marR="7829" marT="7829"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fontAlgn="ctr"/>
                      <a:r>
                        <a:rPr lang="tr-TR" sz="1100" b="0" i="0" u="none" strike="noStrike" dirty="0">
                          <a:solidFill>
                            <a:srgbClr val="000000"/>
                          </a:solidFill>
                          <a:latin typeface="Calibri"/>
                        </a:rPr>
                        <a:t>TÜRKİYE</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tr-TR" sz="1100" b="0" i="0" u="none" strike="noStrike" dirty="0">
                          <a:solidFill>
                            <a:srgbClr val="000000"/>
                          </a:solidFill>
                          <a:latin typeface="Calibri"/>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17,31</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11,67</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5,12</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5,69</a:t>
                      </a:r>
                    </a:p>
                  </a:txBody>
                  <a:tcPr marL="9525" marR="9525" marT="9525" marB="0" anchor="b">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4000">
                <a:tc vMerge="1">
                  <a:txBody>
                    <a:bodyPr/>
                    <a:lstStyle/>
                    <a:p>
                      <a:endParaRPr lang="tr-TR"/>
                    </a:p>
                  </a:txBody>
                  <a:tcPr/>
                </a:tc>
                <a:tc>
                  <a:txBody>
                    <a:bodyPr/>
                    <a:lstStyle/>
                    <a:p>
                      <a:pPr algn="l" rtl="0" fontAlgn="ctr"/>
                      <a:r>
                        <a:rPr lang="tr-TR" sz="1100" b="0" i="0" u="none" strike="noStrike">
                          <a:solidFill>
                            <a:srgbClr val="000000"/>
                          </a:solidFill>
                          <a:latin typeface="Calibri"/>
                        </a:rPr>
                        <a:t>BALIKESİR</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tr-TR" sz="1100" b="0" i="0" u="none" strike="noStrike">
                          <a:solidFill>
                            <a:srgbClr val="000000"/>
                          </a:solidFill>
                          <a:latin typeface="Calibri"/>
                        </a:rPr>
                        <a:t>199,09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17,73</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smtClean="0">
                          <a:solidFill>
                            <a:srgbClr val="000000"/>
                          </a:solidFill>
                          <a:latin typeface="Calibri"/>
                        </a:rPr>
                        <a:t>11,30</a:t>
                      </a:r>
                      <a:endParaRPr lang="tr-TR" sz="1100" b="0" i="0" u="none" strike="noStrike" dirty="0">
                        <a:solidFill>
                          <a:srgbClr val="000000"/>
                        </a:solidFill>
                        <a:latin typeface="Calibri"/>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5,68</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6,31</a:t>
                      </a:r>
                    </a:p>
                  </a:txBody>
                  <a:tcPr marL="9525" marR="9525" marT="9525" marB="0" anchor="b">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4000">
                <a:tc vMerge="1">
                  <a:txBody>
                    <a:bodyPr/>
                    <a:lstStyle/>
                    <a:p>
                      <a:endParaRPr lang="tr-TR"/>
                    </a:p>
                  </a:txBody>
                  <a:tcPr/>
                </a:tc>
                <a:tc>
                  <a:txBody>
                    <a:bodyPr/>
                    <a:lstStyle/>
                    <a:p>
                      <a:pPr algn="l" rtl="0" fontAlgn="ctr"/>
                      <a:r>
                        <a:rPr lang="tr-TR" sz="1100" b="0" i="0" u="none" strike="noStrike">
                          <a:solidFill>
                            <a:srgbClr val="000000"/>
                          </a:solidFill>
                          <a:latin typeface="Calibri"/>
                        </a:rPr>
                        <a:t>KARESİ</a:t>
                      </a:r>
                    </a:p>
                  </a:txBody>
                  <a:tcPr marL="7829" marR="7829" marT="782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ctr"/>
                      <a:r>
                        <a:rPr lang="tr-TR" sz="1100" b="0" i="0" u="none" strike="noStrike">
                          <a:solidFill>
                            <a:srgbClr val="000000"/>
                          </a:solidFill>
                          <a:latin typeface="Calibri"/>
                        </a:rPr>
                        <a:t>235,29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21,88</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12,72</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9,81</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10,45</a:t>
                      </a:r>
                    </a:p>
                  </a:txBody>
                  <a:tcPr marL="9525" marR="9525" marT="9525" marB="0" anchor="b">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graphicFrame>
        <p:nvGraphicFramePr>
          <p:cNvPr id="11" name="10 Tablo"/>
          <p:cNvGraphicFramePr>
            <a:graphicFrameLocks noGrp="1"/>
          </p:cNvGraphicFramePr>
          <p:nvPr/>
        </p:nvGraphicFramePr>
        <p:xfrm>
          <a:off x="146016" y="4530376"/>
          <a:ext cx="9475152" cy="2081408"/>
        </p:xfrm>
        <a:graphic>
          <a:graphicData uri="http://schemas.openxmlformats.org/drawingml/2006/table">
            <a:tbl>
              <a:tblPr/>
              <a:tblGrid>
                <a:gridCol w="432000"/>
                <a:gridCol w="648000"/>
                <a:gridCol w="432000"/>
                <a:gridCol w="468000"/>
                <a:gridCol w="468000"/>
                <a:gridCol w="432000"/>
                <a:gridCol w="684000"/>
                <a:gridCol w="576000"/>
                <a:gridCol w="360000"/>
                <a:gridCol w="432000"/>
                <a:gridCol w="504000"/>
                <a:gridCol w="684000"/>
                <a:gridCol w="684000"/>
                <a:gridCol w="543576"/>
                <a:gridCol w="684000"/>
                <a:gridCol w="900000"/>
                <a:gridCol w="543576"/>
              </a:tblGrid>
              <a:tr h="508757">
                <a:tc>
                  <a:txBody>
                    <a:bodyPr/>
                    <a:lstStyle/>
                    <a:p>
                      <a:pPr algn="ctr" rtl="0" fontAlgn="ctr"/>
                      <a:r>
                        <a:rPr lang="tr-TR" sz="1100" b="1" i="0" u="none" strike="noStrike" dirty="0">
                          <a:solidFill>
                            <a:srgbClr val="FFFFFF"/>
                          </a:solidFill>
                          <a:latin typeface="Calibri"/>
                        </a:rPr>
                        <a:t>YIL</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a:solidFill>
                            <a:srgbClr val="FFFFFF"/>
                          </a:solidFill>
                          <a:latin typeface="Calibri"/>
                        </a:rPr>
                        <a:t> DÜZEY </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a:solidFill>
                            <a:srgbClr val="FFFFFF"/>
                          </a:solidFill>
                          <a:latin typeface="Calibri"/>
                        </a:rPr>
                        <a:t>MF Puan </a:t>
                      </a:r>
                      <a:r>
                        <a:rPr lang="tr-TR" sz="1100" b="1" i="0" u="none" strike="noStrike" dirty="0" err="1" smtClean="0">
                          <a:solidFill>
                            <a:srgbClr val="FFFFFF"/>
                          </a:solidFill>
                          <a:latin typeface="Calibri"/>
                        </a:rPr>
                        <a:t>Ort</a:t>
                      </a:r>
                      <a:r>
                        <a:rPr lang="tr-TR" sz="1100" b="1" i="0" u="none" strike="noStrike" dirty="0" smtClean="0">
                          <a:solidFill>
                            <a:srgbClr val="FFFFFF"/>
                          </a:solidFill>
                          <a:latin typeface="Calibri"/>
                        </a:rPr>
                        <a:t>.</a:t>
                      </a:r>
                      <a:endParaRPr lang="tr-TR" sz="1100" b="1" i="0" u="none" strike="noStrike" dirty="0">
                        <a:solidFill>
                          <a:srgbClr val="FFFFFF"/>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a:solidFill>
                            <a:srgbClr val="FFFFFF"/>
                          </a:solidFill>
                          <a:latin typeface="Calibri"/>
                        </a:rPr>
                        <a:t>TM Puan </a:t>
                      </a:r>
                      <a:r>
                        <a:rPr lang="tr-TR" sz="1100" b="1" i="0" u="none" strike="noStrike" dirty="0" err="1" smtClean="0">
                          <a:solidFill>
                            <a:srgbClr val="FFFFFF"/>
                          </a:solidFill>
                          <a:latin typeface="Calibri"/>
                        </a:rPr>
                        <a:t>Ort</a:t>
                      </a:r>
                      <a:r>
                        <a:rPr lang="tr-TR" sz="1100" b="1" i="0" u="none" strike="noStrike" dirty="0" smtClean="0">
                          <a:solidFill>
                            <a:srgbClr val="FFFFFF"/>
                          </a:solidFill>
                          <a:latin typeface="Calibri"/>
                        </a:rPr>
                        <a:t>.</a:t>
                      </a:r>
                      <a:endParaRPr lang="tr-TR" sz="1100" b="1" i="0" u="none" strike="noStrike" dirty="0">
                        <a:solidFill>
                          <a:srgbClr val="FFFFFF"/>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a:solidFill>
                            <a:srgbClr val="FFFFFF"/>
                          </a:solidFill>
                          <a:latin typeface="Calibri"/>
                        </a:rPr>
                        <a:t>TS Puan </a:t>
                      </a:r>
                      <a:r>
                        <a:rPr lang="tr-TR" sz="1100" b="1" i="0" u="none" strike="noStrike" dirty="0" err="1" smtClean="0">
                          <a:solidFill>
                            <a:srgbClr val="FFFFFF"/>
                          </a:solidFill>
                          <a:latin typeface="Calibri"/>
                        </a:rPr>
                        <a:t>Ort</a:t>
                      </a:r>
                      <a:r>
                        <a:rPr lang="tr-TR" sz="1100" b="1" i="0" u="none" strike="noStrike" dirty="0" smtClean="0">
                          <a:solidFill>
                            <a:srgbClr val="FFFFFF"/>
                          </a:solidFill>
                          <a:latin typeface="Calibri"/>
                        </a:rPr>
                        <a:t>.</a:t>
                      </a:r>
                      <a:endParaRPr lang="tr-TR" sz="1100" b="1" i="0" u="none" strike="noStrike" dirty="0">
                        <a:solidFill>
                          <a:srgbClr val="FFFFFF"/>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a:solidFill>
                            <a:srgbClr val="FFFFFF"/>
                          </a:solidFill>
                          <a:latin typeface="Calibri"/>
                        </a:rPr>
                        <a:t>DİL Puan </a:t>
                      </a:r>
                      <a:r>
                        <a:rPr lang="tr-TR" sz="1100" b="1" i="0" u="none" strike="noStrike" dirty="0" err="1" smtClean="0">
                          <a:solidFill>
                            <a:srgbClr val="FFFFFF"/>
                          </a:solidFill>
                          <a:latin typeface="Calibri"/>
                        </a:rPr>
                        <a:t>Ort</a:t>
                      </a:r>
                      <a:r>
                        <a:rPr lang="tr-TR" sz="1100" b="1" i="0" u="none" strike="noStrike" dirty="0" smtClean="0">
                          <a:solidFill>
                            <a:srgbClr val="FFFFFF"/>
                          </a:solidFill>
                          <a:latin typeface="Calibri"/>
                        </a:rPr>
                        <a:t>.</a:t>
                      </a:r>
                      <a:endParaRPr lang="tr-TR" sz="1100" b="1" i="0" u="none" strike="noStrike" dirty="0">
                        <a:solidFill>
                          <a:srgbClr val="FFFFFF"/>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smtClean="0">
                          <a:solidFill>
                            <a:srgbClr val="FFFFFF"/>
                          </a:solidFill>
                          <a:latin typeface="Calibri"/>
                        </a:rPr>
                        <a:t>Matematik Net</a:t>
                      </a:r>
                      <a:endParaRPr lang="tr-TR" sz="1100" b="1" i="0" u="none" strike="noStrike" dirty="0">
                        <a:solidFill>
                          <a:srgbClr val="FFFFFF"/>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smtClean="0">
                          <a:solidFill>
                            <a:srgbClr val="FFFFFF"/>
                          </a:solidFill>
                          <a:latin typeface="Calibri"/>
                        </a:rPr>
                        <a:t>Geometri Net</a:t>
                      </a:r>
                      <a:endParaRPr lang="tr-TR" sz="1100" b="1" i="0" u="none" strike="noStrike" dirty="0">
                        <a:solidFill>
                          <a:srgbClr val="FFFFFF"/>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smtClean="0">
                          <a:solidFill>
                            <a:srgbClr val="FFFFFF"/>
                          </a:solidFill>
                          <a:latin typeface="Calibri"/>
                        </a:rPr>
                        <a:t>Fizik Net</a:t>
                      </a:r>
                      <a:endParaRPr lang="tr-TR" sz="1100" b="1" i="0" u="none" strike="noStrike" dirty="0">
                        <a:solidFill>
                          <a:srgbClr val="FFFFFF"/>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smtClean="0">
                          <a:solidFill>
                            <a:srgbClr val="FFFFFF"/>
                          </a:solidFill>
                          <a:latin typeface="Calibri"/>
                        </a:rPr>
                        <a:t>Kimya Net</a:t>
                      </a:r>
                      <a:endParaRPr lang="tr-TR" sz="1100" b="1" i="0" u="none" strike="noStrike" dirty="0">
                        <a:solidFill>
                          <a:srgbClr val="FFFFFF"/>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smtClean="0">
                          <a:solidFill>
                            <a:srgbClr val="FFFFFF"/>
                          </a:solidFill>
                          <a:latin typeface="Calibri"/>
                        </a:rPr>
                        <a:t>Biyoloji Net</a:t>
                      </a:r>
                      <a:endParaRPr lang="tr-TR" sz="1100" b="1" i="0" u="none" strike="noStrike" dirty="0">
                        <a:solidFill>
                          <a:srgbClr val="FFFFFF"/>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a:solidFill>
                            <a:srgbClr val="FFFFFF"/>
                          </a:solidFill>
                          <a:latin typeface="Calibri"/>
                        </a:rPr>
                        <a:t>Türk Dili ve Edebiyatı</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smtClean="0">
                          <a:solidFill>
                            <a:srgbClr val="FFFFFF"/>
                          </a:solidFill>
                          <a:latin typeface="Calibri"/>
                        </a:rPr>
                        <a:t>Coğrafya-1 Net</a:t>
                      </a:r>
                      <a:endParaRPr lang="tr-TR" sz="1100" b="1" i="0" u="none" strike="noStrike" dirty="0">
                        <a:solidFill>
                          <a:srgbClr val="FFFFFF"/>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smtClean="0">
                          <a:solidFill>
                            <a:srgbClr val="FFFFFF"/>
                          </a:solidFill>
                          <a:latin typeface="Calibri"/>
                        </a:rPr>
                        <a:t>Tarih Net</a:t>
                      </a:r>
                      <a:endParaRPr lang="tr-TR" sz="1100" b="1" i="0" u="none" strike="noStrike" dirty="0">
                        <a:solidFill>
                          <a:srgbClr val="FFFFFF"/>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smtClean="0">
                          <a:solidFill>
                            <a:srgbClr val="FFFFFF"/>
                          </a:solidFill>
                          <a:latin typeface="Calibri"/>
                        </a:rPr>
                        <a:t>Coğrafya-2 Net</a:t>
                      </a:r>
                      <a:endParaRPr lang="tr-TR" sz="1100" b="1" i="0" u="none" strike="noStrike" dirty="0">
                        <a:solidFill>
                          <a:srgbClr val="FFFFFF"/>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a:solidFill>
                            <a:srgbClr val="FFFFFF"/>
                          </a:solidFill>
                          <a:latin typeface="Calibri"/>
                        </a:rPr>
                        <a:t>Felsefe Grubu ile Din Kül. </a:t>
                      </a:r>
                      <a:r>
                        <a:rPr lang="tr-TR" sz="1100" b="1" i="0" u="none" strike="noStrike" dirty="0" smtClean="0">
                          <a:solidFill>
                            <a:srgbClr val="FFFFFF"/>
                          </a:solidFill>
                          <a:latin typeface="Calibri"/>
                        </a:rPr>
                        <a:t>ve </a:t>
                      </a:r>
                      <a:r>
                        <a:rPr lang="tr-TR" sz="1100" b="1" i="0" u="none" strike="noStrike" dirty="0">
                          <a:solidFill>
                            <a:srgbClr val="FFFFFF"/>
                          </a:solidFill>
                          <a:latin typeface="Calibri"/>
                        </a:rPr>
                        <a:t>A.B</a:t>
                      </a:r>
                      <a:r>
                        <a:rPr lang="tr-TR" sz="1100" b="1" i="0" u="none" strike="noStrike" dirty="0" smtClean="0">
                          <a:solidFill>
                            <a:srgbClr val="FFFFFF"/>
                          </a:solidFill>
                          <a:latin typeface="Calibri"/>
                        </a:rPr>
                        <a:t>.  Net</a:t>
                      </a:r>
                      <a:endParaRPr lang="tr-TR" sz="1100" b="1" i="0" u="none" strike="noStrike" dirty="0">
                        <a:solidFill>
                          <a:srgbClr val="FFFFFF"/>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c>
                  <a:txBody>
                    <a:bodyPr/>
                    <a:lstStyle/>
                    <a:p>
                      <a:pPr algn="ctr" rtl="0" fontAlgn="ctr"/>
                      <a:r>
                        <a:rPr lang="tr-TR" sz="1100" b="1" i="0" u="none" strike="noStrike" dirty="0">
                          <a:solidFill>
                            <a:srgbClr val="FFFFFF"/>
                          </a:solidFill>
                          <a:latin typeface="Calibri"/>
                        </a:rPr>
                        <a:t>Yabancı </a:t>
                      </a:r>
                      <a:r>
                        <a:rPr lang="tr-TR" sz="1100" b="1" i="0" u="none" strike="noStrike" dirty="0" smtClean="0">
                          <a:solidFill>
                            <a:srgbClr val="FFFFFF"/>
                          </a:solidFill>
                          <a:latin typeface="Calibri"/>
                        </a:rPr>
                        <a:t>Dil Net</a:t>
                      </a:r>
                      <a:endParaRPr lang="tr-TR" sz="1100" b="1" i="0" u="none" strike="noStrike" dirty="0">
                        <a:solidFill>
                          <a:srgbClr val="FFFFFF"/>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F6FC6"/>
                    </a:solidFill>
                  </a:tcPr>
                </a:tc>
              </a:tr>
              <a:tr h="160958">
                <a:tc rowSpan="3">
                  <a:txBody>
                    <a:bodyPr/>
                    <a:lstStyle/>
                    <a:p>
                      <a:pPr algn="ctr" rtl="0" fontAlgn="ctr"/>
                      <a:r>
                        <a:rPr lang="tr-TR" sz="1100" b="0" i="0" u="none" strike="noStrike" dirty="0">
                          <a:solidFill>
                            <a:srgbClr val="000000"/>
                          </a:solidFill>
                          <a:latin typeface="Calibri"/>
                        </a:rPr>
                        <a:t>2015</a:t>
                      </a:r>
                    </a:p>
                  </a:txBody>
                  <a:tcPr marL="5879" marR="5879" marT="5879"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fontAlgn="ctr"/>
                      <a:r>
                        <a:rPr lang="tr-TR" sz="1100" b="0" i="0" u="none" strike="noStrike" dirty="0">
                          <a:solidFill>
                            <a:srgbClr val="000000"/>
                          </a:solidFill>
                          <a:latin typeface="Calibri"/>
                        </a:rPr>
                        <a:t>TÜRKİYE</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236,61</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235,12</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245,95</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 -</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dirty="0" smtClean="0">
                          <a:solidFill>
                            <a:srgbClr val="000000"/>
                          </a:solidFill>
                          <a:latin typeface="Calibri"/>
                        </a:rPr>
                        <a:t>10,20</a:t>
                      </a:r>
                      <a:endParaRPr lang="tr-TR" sz="1100" b="0" i="0" u="none" strike="noStrike" dirty="0">
                        <a:solidFill>
                          <a:srgbClr val="000000"/>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dirty="0" smtClean="0">
                          <a:solidFill>
                            <a:srgbClr val="000000"/>
                          </a:solidFill>
                          <a:latin typeface="Calibri"/>
                        </a:rPr>
                        <a:t>4,10</a:t>
                      </a:r>
                      <a:endParaRPr lang="tr-TR" sz="1100" b="0" i="0" u="none" strike="noStrike" dirty="0">
                        <a:solidFill>
                          <a:srgbClr val="000000"/>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dirty="0" smtClean="0">
                          <a:solidFill>
                            <a:srgbClr val="000000"/>
                          </a:solidFill>
                          <a:latin typeface="Calibri"/>
                        </a:rPr>
                        <a:t>7,00</a:t>
                      </a:r>
                      <a:endParaRPr lang="tr-TR" sz="1100" b="0" i="0" u="none" strike="noStrike" dirty="0">
                        <a:solidFill>
                          <a:srgbClr val="000000"/>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9,52</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10,53</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20,12</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9,88</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smtClean="0">
                          <a:solidFill>
                            <a:srgbClr val="000000"/>
                          </a:solidFill>
                          <a:latin typeface="Calibri"/>
                        </a:rPr>
                        <a:t>12,70</a:t>
                      </a:r>
                      <a:endParaRPr lang="tr-TR" sz="1100" b="0" i="0" u="none" strike="noStrike" dirty="0">
                        <a:solidFill>
                          <a:srgbClr val="000000"/>
                        </a:solidFill>
                        <a:latin typeface="Calibri"/>
                      </a:endParaRP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5,79</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10,85</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21,34</a:t>
                      </a:r>
                    </a:p>
                  </a:txBody>
                  <a:tcPr marL="5879" marR="5879" marT="587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958">
                <a:tc vMerge="1">
                  <a:txBody>
                    <a:bodyPr/>
                    <a:lstStyle/>
                    <a:p>
                      <a:endParaRPr lang="tr-TR"/>
                    </a:p>
                  </a:txBody>
                  <a:tcPr/>
                </a:tc>
                <a:tc>
                  <a:txBody>
                    <a:bodyPr/>
                    <a:lstStyle/>
                    <a:p>
                      <a:pPr algn="l" rtl="0" fontAlgn="ctr"/>
                      <a:r>
                        <a:rPr lang="tr-TR" sz="1100" b="0" i="0" u="none" strike="noStrike">
                          <a:solidFill>
                            <a:srgbClr val="000000"/>
                          </a:solidFill>
                          <a:latin typeface="Calibri"/>
                        </a:rPr>
                        <a:t>BALIKESİR</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208,38</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210,20</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207,59</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268,78</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dirty="0" smtClean="0">
                          <a:solidFill>
                            <a:srgbClr val="000000"/>
                          </a:solidFill>
                          <a:latin typeface="Calibri"/>
                        </a:rPr>
                        <a:t>11,10</a:t>
                      </a:r>
                      <a:endParaRPr lang="tr-TR" sz="1100" b="0" i="0" u="none" strike="noStrike" dirty="0">
                        <a:solidFill>
                          <a:srgbClr val="000000"/>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dirty="0">
                          <a:solidFill>
                            <a:srgbClr val="000000"/>
                          </a:solidFill>
                          <a:latin typeface="Calibri"/>
                        </a:rPr>
                        <a:t>4,45</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dirty="0">
                          <a:solidFill>
                            <a:srgbClr val="000000"/>
                          </a:solidFill>
                          <a:latin typeface="Calibri"/>
                        </a:rPr>
                        <a:t>7,74</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10,19</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11,35</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20,91</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10,35</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12,57</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5,85</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10,73</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24,91</a:t>
                      </a:r>
                    </a:p>
                  </a:txBody>
                  <a:tcPr marL="5879" marR="5879" marT="587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958">
                <a:tc vMerge="1">
                  <a:txBody>
                    <a:bodyPr/>
                    <a:lstStyle/>
                    <a:p>
                      <a:endParaRPr lang="tr-TR"/>
                    </a:p>
                  </a:txBody>
                  <a:tcPr/>
                </a:tc>
                <a:tc>
                  <a:txBody>
                    <a:bodyPr/>
                    <a:lstStyle/>
                    <a:p>
                      <a:pPr algn="l" rtl="0" fontAlgn="ctr"/>
                      <a:r>
                        <a:rPr lang="tr-TR" sz="1100" b="0" i="0" u="none" strike="noStrike">
                          <a:solidFill>
                            <a:srgbClr val="000000"/>
                          </a:solidFill>
                          <a:latin typeface="Calibri"/>
                        </a:rPr>
                        <a:t>KARESİ</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245,41</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239,91</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218,87</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286,09</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ctr"/>
                      <a:r>
                        <a:rPr lang="tr-TR" sz="1100" b="0" i="0" u="none" strike="noStrike">
                          <a:solidFill>
                            <a:srgbClr val="000000"/>
                          </a:solidFill>
                          <a:latin typeface="Calibri"/>
                        </a:rPr>
                        <a:t>16,21</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ctr"/>
                      <a:r>
                        <a:rPr lang="tr-TR" sz="1100" b="0" i="0" u="none" strike="noStrike" dirty="0">
                          <a:solidFill>
                            <a:srgbClr val="000000"/>
                          </a:solidFill>
                          <a:latin typeface="Calibri"/>
                        </a:rPr>
                        <a:t>7,02</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ctr"/>
                      <a:r>
                        <a:rPr lang="tr-TR" sz="1100" b="0" i="0" u="none" strike="noStrike" dirty="0">
                          <a:solidFill>
                            <a:srgbClr val="000000"/>
                          </a:solidFill>
                          <a:latin typeface="Calibri"/>
                        </a:rPr>
                        <a:t>10,97</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13,54</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14,55</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22,97</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11,57</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14,75</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6,68</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12,12</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29,07</a:t>
                      </a:r>
                    </a:p>
                  </a:txBody>
                  <a:tcPr marL="5879" marR="5879" marT="587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60958">
                <a:tc rowSpan="3">
                  <a:txBody>
                    <a:bodyPr/>
                    <a:lstStyle/>
                    <a:p>
                      <a:pPr algn="ctr" rtl="0" fontAlgn="ctr"/>
                      <a:r>
                        <a:rPr lang="tr-TR" sz="1100" b="0" i="0" u="none" strike="noStrike" dirty="0">
                          <a:solidFill>
                            <a:srgbClr val="000000"/>
                          </a:solidFill>
                          <a:latin typeface="Calibri"/>
                        </a:rPr>
                        <a:t>2016</a:t>
                      </a:r>
                    </a:p>
                  </a:txBody>
                  <a:tcPr marL="5879" marR="5879" marT="5879"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fontAlgn="ctr"/>
                      <a:r>
                        <a:rPr lang="tr-TR" sz="1100" b="0" i="0" u="none" strike="noStrike" dirty="0">
                          <a:solidFill>
                            <a:srgbClr val="000000"/>
                          </a:solidFill>
                          <a:latin typeface="Calibri"/>
                        </a:rPr>
                        <a:t>TÜRKİYE</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214,58</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222,00</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214,33</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dirty="0">
                          <a:solidFill>
                            <a:srgbClr val="000000"/>
                          </a:solidFill>
                          <a:latin typeface="Calibri"/>
                        </a:rPr>
                        <a:t> -</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dirty="0">
                          <a:solidFill>
                            <a:srgbClr val="000000"/>
                          </a:solidFill>
                          <a:latin typeface="Calibri"/>
                        </a:rPr>
                        <a:t>10,38</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dirty="0">
                          <a:solidFill>
                            <a:srgbClr val="000000"/>
                          </a:solidFill>
                          <a:latin typeface="Calibri"/>
                        </a:rPr>
                        <a:t>4,58</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dirty="0">
                          <a:solidFill>
                            <a:srgbClr val="000000"/>
                          </a:solidFill>
                          <a:latin typeface="Calibri"/>
                        </a:rPr>
                        <a:t>5,48</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10,56</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smtClean="0">
                          <a:solidFill>
                            <a:srgbClr val="000000"/>
                          </a:solidFill>
                          <a:latin typeface="Calibri"/>
                        </a:rPr>
                        <a:t>8,50</a:t>
                      </a:r>
                      <a:endParaRPr lang="tr-TR" sz="1100" b="0" i="0" u="none" strike="noStrike" dirty="0">
                        <a:solidFill>
                          <a:srgbClr val="000000"/>
                        </a:solidFill>
                        <a:latin typeface="Calibri"/>
                      </a:endParaRP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27,58</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7,77</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14,61</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5,08</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9,76</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21,46</a:t>
                      </a:r>
                    </a:p>
                  </a:txBody>
                  <a:tcPr marL="5879" marR="5879" marT="587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958">
                <a:tc vMerge="1">
                  <a:txBody>
                    <a:bodyPr/>
                    <a:lstStyle/>
                    <a:p>
                      <a:endParaRPr lang="tr-TR"/>
                    </a:p>
                  </a:txBody>
                  <a:tcPr/>
                </a:tc>
                <a:tc>
                  <a:txBody>
                    <a:bodyPr/>
                    <a:lstStyle/>
                    <a:p>
                      <a:pPr algn="l" rtl="0" fontAlgn="ctr"/>
                      <a:r>
                        <a:rPr lang="tr-TR" sz="1100" b="0" i="0" u="none" strike="noStrike">
                          <a:solidFill>
                            <a:srgbClr val="000000"/>
                          </a:solidFill>
                          <a:latin typeface="Calibri"/>
                        </a:rPr>
                        <a:t>BALIKESİR</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217,27</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221,74</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216,97</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284,37</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a:solidFill>
                            <a:srgbClr val="000000"/>
                          </a:solidFill>
                          <a:latin typeface="Calibri"/>
                        </a:rPr>
                        <a:t>11,02</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dirty="0" smtClean="0">
                          <a:solidFill>
                            <a:srgbClr val="000000"/>
                          </a:solidFill>
                          <a:latin typeface="Calibri"/>
                        </a:rPr>
                        <a:t>5,10</a:t>
                      </a:r>
                      <a:endParaRPr lang="tr-TR" sz="1100" b="0" i="0" u="none" strike="noStrike" dirty="0">
                        <a:solidFill>
                          <a:srgbClr val="000000"/>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dirty="0">
                          <a:solidFill>
                            <a:srgbClr val="000000"/>
                          </a:solidFill>
                          <a:latin typeface="Calibri"/>
                        </a:rPr>
                        <a:t>5,73</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10,97</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9,12</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27,11</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7,51</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14,52</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5,32</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9,89</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23,45</a:t>
                      </a:r>
                    </a:p>
                  </a:txBody>
                  <a:tcPr marL="5879" marR="5879" marT="587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958">
                <a:tc vMerge="1">
                  <a:txBody>
                    <a:bodyPr/>
                    <a:lstStyle/>
                    <a:p>
                      <a:endParaRPr lang="tr-TR"/>
                    </a:p>
                  </a:txBody>
                  <a:tcPr/>
                </a:tc>
                <a:tc>
                  <a:txBody>
                    <a:bodyPr/>
                    <a:lstStyle/>
                    <a:p>
                      <a:pPr algn="l" rtl="0" fontAlgn="ctr"/>
                      <a:r>
                        <a:rPr lang="tr-TR" sz="1100" b="0" i="0" u="none" strike="noStrike">
                          <a:solidFill>
                            <a:srgbClr val="000000"/>
                          </a:solidFill>
                          <a:latin typeface="Calibri"/>
                        </a:rPr>
                        <a:t>KARESİ</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241,65</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250,22</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226,20</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tr-TR" sz="1100" b="0" i="0" u="none" strike="noStrike">
                          <a:solidFill>
                            <a:srgbClr val="000000"/>
                          </a:solidFill>
                          <a:latin typeface="Calibri"/>
                        </a:rPr>
                        <a:t>300,23</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ctr"/>
                      <a:r>
                        <a:rPr lang="tr-TR" sz="1100" b="0" i="0" u="none" strike="noStrike">
                          <a:solidFill>
                            <a:srgbClr val="000000"/>
                          </a:solidFill>
                          <a:latin typeface="Calibri"/>
                        </a:rPr>
                        <a:t>15,53</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ctr"/>
                      <a:r>
                        <a:rPr lang="tr-TR" sz="1100" b="0" i="0" u="none" strike="noStrike">
                          <a:solidFill>
                            <a:srgbClr val="000000"/>
                          </a:solidFill>
                          <a:latin typeface="Calibri"/>
                        </a:rPr>
                        <a:t>7,58</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ctr"/>
                      <a:r>
                        <a:rPr lang="tr-TR" sz="1100" b="0" i="0" u="none" strike="noStrike" dirty="0" smtClean="0">
                          <a:solidFill>
                            <a:srgbClr val="000000"/>
                          </a:solidFill>
                          <a:latin typeface="Calibri"/>
                        </a:rPr>
                        <a:t>7,40</a:t>
                      </a:r>
                      <a:endParaRPr lang="tr-TR" sz="1100" b="0" i="0" u="none" strike="noStrike" dirty="0">
                        <a:solidFill>
                          <a:srgbClr val="000000"/>
                        </a:solidFill>
                        <a:latin typeface="Calibri"/>
                      </a:endParaRP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13,19</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11,27</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29,79</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8,79</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16,62</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6,38</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11,33</a:t>
                      </a:r>
                    </a:p>
                  </a:txBody>
                  <a:tcPr marL="5879" marR="5879" marT="58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25,98</a:t>
                      </a:r>
                    </a:p>
                  </a:txBody>
                  <a:tcPr marL="5879" marR="5879" marT="587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60958">
                <a:tc rowSpan="3">
                  <a:txBody>
                    <a:bodyPr/>
                    <a:lstStyle/>
                    <a:p>
                      <a:pPr algn="ctr" rtl="0" fontAlgn="ctr"/>
                      <a:r>
                        <a:rPr lang="tr-TR" sz="1100" b="0" i="0" u="none" strike="noStrike" dirty="0" smtClean="0">
                          <a:solidFill>
                            <a:srgbClr val="000000"/>
                          </a:solidFill>
                          <a:latin typeface="Calibri"/>
                        </a:rPr>
                        <a:t>2017</a:t>
                      </a:r>
                      <a:endParaRPr lang="tr-TR" sz="1100" b="0" i="0" u="none" strike="noStrike" dirty="0">
                        <a:solidFill>
                          <a:srgbClr val="000000"/>
                        </a:solidFill>
                        <a:latin typeface="Calibri"/>
                      </a:endParaRPr>
                    </a:p>
                  </a:txBody>
                  <a:tcPr marL="5879" marR="5879" marT="5879"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fontAlgn="ctr"/>
                      <a:r>
                        <a:rPr lang="tr-TR" sz="1100" b="0" i="0" u="none" strike="noStrike" dirty="0">
                          <a:solidFill>
                            <a:srgbClr val="000000"/>
                          </a:solidFill>
                          <a:latin typeface="Calibri"/>
                        </a:rPr>
                        <a:t>TÜRKİYE</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239,39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214,34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a:solidFill>
                            <a:srgbClr val="000000"/>
                          </a:solidFill>
                          <a:latin typeface="Calibri"/>
                        </a:rPr>
                        <a:t>16,15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a:solidFill>
                            <a:srgbClr val="000000"/>
                          </a:solidFill>
                          <a:latin typeface="Calibri"/>
                        </a:rPr>
                        <a:t>7,26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10,69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17,12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5,07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24,55</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958">
                <a:tc vMerge="1">
                  <a:txBody>
                    <a:bodyPr/>
                    <a:lstStyle/>
                    <a:p>
                      <a:endParaRPr lang="tr-TR"/>
                    </a:p>
                  </a:txBody>
                  <a:tcPr/>
                </a:tc>
                <a:tc>
                  <a:txBody>
                    <a:bodyPr/>
                    <a:lstStyle/>
                    <a:p>
                      <a:pPr algn="l" rtl="0" fontAlgn="ctr"/>
                      <a:r>
                        <a:rPr lang="tr-TR" sz="1100" b="0" i="0" u="none" strike="noStrike">
                          <a:solidFill>
                            <a:srgbClr val="000000"/>
                          </a:solidFill>
                          <a:latin typeface="Calibri"/>
                        </a:rPr>
                        <a:t>BALIKESİR</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smtClean="0">
                          <a:solidFill>
                            <a:srgbClr val="000000"/>
                          </a:solidFill>
                          <a:latin typeface="Calibri"/>
                        </a:rPr>
                        <a:t>238,80</a:t>
                      </a:r>
                      <a:endParaRPr lang="tr-T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smtClean="0">
                          <a:solidFill>
                            <a:srgbClr val="000000"/>
                          </a:solidFill>
                          <a:latin typeface="Calibri"/>
                        </a:rPr>
                        <a:t>219,60</a:t>
                      </a:r>
                      <a:endParaRPr lang="tr-T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215,32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smtClean="0">
                          <a:solidFill>
                            <a:srgbClr val="000000"/>
                          </a:solidFill>
                          <a:latin typeface="Calibri"/>
                        </a:rPr>
                        <a:t>279,40</a:t>
                      </a:r>
                      <a:endParaRPr lang="tr-T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dirty="0">
                          <a:solidFill>
                            <a:srgbClr val="000000"/>
                          </a:solidFill>
                          <a:latin typeface="Calibri"/>
                        </a:rPr>
                        <a:t>16,38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dirty="0">
                          <a:solidFill>
                            <a:srgbClr val="000000"/>
                          </a:solidFill>
                          <a:latin typeface="Calibri"/>
                        </a:rPr>
                        <a:t>yok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100" b="0" i="0" u="none" strike="noStrike" dirty="0" smtClean="0">
                          <a:solidFill>
                            <a:srgbClr val="000000"/>
                          </a:solidFill>
                          <a:latin typeface="Calibri"/>
                        </a:rPr>
                        <a:t>7,40</a:t>
                      </a:r>
                      <a:endParaRPr lang="tr-TR"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10,79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10,97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21,32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9,15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17,09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11,79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25,91</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958">
                <a:tc vMerge="1">
                  <a:txBody>
                    <a:bodyPr/>
                    <a:lstStyle/>
                    <a:p>
                      <a:endParaRPr lang="tr-TR"/>
                    </a:p>
                  </a:txBody>
                  <a:tcPr/>
                </a:tc>
                <a:tc>
                  <a:txBody>
                    <a:bodyPr/>
                    <a:lstStyle/>
                    <a:p>
                      <a:pPr algn="l" rtl="0" fontAlgn="ctr"/>
                      <a:r>
                        <a:rPr lang="tr-TR" sz="1100" b="0" i="0" u="none" strike="noStrike">
                          <a:solidFill>
                            <a:srgbClr val="000000"/>
                          </a:solidFill>
                          <a:latin typeface="Calibri"/>
                        </a:rPr>
                        <a:t>KARESİ</a:t>
                      </a:r>
                    </a:p>
                  </a:txBody>
                  <a:tcPr marL="5879" marR="5879" marT="5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265,62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247,24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218,79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297,08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ctr"/>
                      <a:r>
                        <a:rPr lang="tr-TR" sz="1100" b="0" i="0" u="none" strike="noStrike">
                          <a:solidFill>
                            <a:srgbClr val="000000"/>
                          </a:solidFill>
                          <a:latin typeface="Calibri"/>
                        </a:rPr>
                        <a:t>22,56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ctr"/>
                      <a:r>
                        <a:rPr lang="tr-TR" sz="1100" b="0" i="0" u="none" strike="noStrike">
                          <a:solidFill>
                            <a:srgbClr val="000000"/>
                          </a:solidFill>
                          <a:latin typeface="Calibri"/>
                        </a:rPr>
                        <a:t>yok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ctr"/>
                      <a:r>
                        <a:rPr lang="tr-TR" sz="1100" b="0" i="0" u="none" strike="noStrike">
                          <a:solidFill>
                            <a:srgbClr val="000000"/>
                          </a:solidFill>
                          <a:latin typeface="Calibri"/>
                        </a:rPr>
                        <a:t>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23,61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18,43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a:solidFill>
                            <a:srgbClr val="000000"/>
                          </a:solidFill>
                          <a:latin typeface="Calibri"/>
                        </a:rPr>
                        <a:t>5,59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smtClean="0">
                          <a:solidFill>
                            <a:srgbClr val="000000"/>
                          </a:solidFill>
                          <a:latin typeface="Calibri"/>
                        </a:rPr>
                        <a:t>12,30</a:t>
                      </a:r>
                      <a:endParaRPr lang="tr-T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b"/>
                      <a:r>
                        <a:rPr lang="tr-TR" sz="1100" b="0" i="0" u="none" strike="noStrike" dirty="0">
                          <a:solidFill>
                            <a:srgbClr val="000000"/>
                          </a:solidFill>
                          <a:latin typeface="Calibri"/>
                        </a:rPr>
                        <a:t>28,42</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2</a:t>
            </a:fld>
            <a:endParaRPr lang="tr-TR" dirty="0"/>
          </a:p>
        </p:txBody>
      </p:sp>
      <p:sp>
        <p:nvSpPr>
          <p:cNvPr id="5" name="Rectangle 2"/>
          <p:cNvSpPr txBox="1">
            <a:spLocks noChangeArrowheads="1"/>
          </p:cNvSpPr>
          <p:nvPr/>
        </p:nvSpPr>
        <p:spPr>
          <a:xfrm>
            <a:off x="323248" y="1126016"/>
            <a:ext cx="4357718" cy="1143000"/>
          </a:xfrm>
          <a:prstGeom prst="rect">
            <a:avLst/>
          </a:prstGeom>
        </p:spPr>
        <p:txBody>
          <a:bodyPr>
            <a:normAutofit/>
          </a:bodyPr>
          <a:lstStyle>
            <a:lvl1pPr algn="l" rtl="0" eaLnBrk="0" fontAlgn="base" hangingPunct="0">
              <a:spcBef>
                <a:spcPct val="0"/>
              </a:spcBef>
              <a:spcAft>
                <a:spcPct val="0"/>
              </a:spcAft>
              <a:defRPr sz="5300" kern="1200">
                <a:solidFill>
                  <a:schemeClr val="tx2"/>
                </a:solidFill>
                <a:latin typeface="+mj-lt"/>
                <a:ea typeface="+mj-ea"/>
                <a:cs typeface="+mj-cs"/>
              </a:defRPr>
            </a:lvl1pPr>
            <a:lvl2pPr algn="l" rtl="0" eaLnBrk="0" fontAlgn="base" hangingPunct="0">
              <a:spcBef>
                <a:spcPct val="0"/>
              </a:spcBef>
              <a:spcAft>
                <a:spcPct val="0"/>
              </a:spcAft>
              <a:defRPr sz="5300">
                <a:solidFill>
                  <a:schemeClr val="tx2"/>
                </a:solidFill>
                <a:latin typeface="Calibri" pitchFamily="34" charset="0"/>
              </a:defRPr>
            </a:lvl2pPr>
            <a:lvl3pPr algn="l" rtl="0" eaLnBrk="0" fontAlgn="base" hangingPunct="0">
              <a:spcBef>
                <a:spcPct val="0"/>
              </a:spcBef>
              <a:spcAft>
                <a:spcPct val="0"/>
              </a:spcAft>
              <a:defRPr sz="5300">
                <a:solidFill>
                  <a:schemeClr val="tx2"/>
                </a:solidFill>
                <a:latin typeface="Calibri" pitchFamily="34" charset="0"/>
              </a:defRPr>
            </a:lvl3pPr>
            <a:lvl4pPr algn="l" rtl="0" eaLnBrk="0" fontAlgn="base" hangingPunct="0">
              <a:spcBef>
                <a:spcPct val="0"/>
              </a:spcBef>
              <a:spcAft>
                <a:spcPct val="0"/>
              </a:spcAft>
              <a:defRPr sz="5300">
                <a:solidFill>
                  <a:schemeClr val="tx2"/>
                </a:solidFill>
                <a:latin typeface="Calibri" pitchFamily="34" charset="0"/>
              </a:defRPr>
            </a:lvl4pPr>
            <a:lvl5pPr algn="l" rtl="0" eaLnBrk="0" fontAlgn="base" hangingPunct="0">
              <a:spcBef>
                <a:spcPct val="0"/>
              </a:spcBef>
              <a:spcAft>
                <a:spcPct val="0"/>
              </a:spcAft>
              <a:defRPr sz="5300">
                <a:solidFill>
                  <a:schemeClr val="tx2"/>
                </a:solidFill>
                <a:latin typeface="Calibri" pitchFamily="34" charset="0"/>
              </a:defRPr>
            </a:lvl5pPr>
            <a:lvl6pPr marL="457070" algn="l" rtl="0" fontAlgn="base">
              <a:spcBef>
                <a:spcPct val="0"/>
              </a:spcBef>
              <a:spcAft>
                <a:spcPct val="0"/>
              </a:spcAft>
              <a:defRPr sz="5300">
                <a:solidFill>
                  <a:schemeClr val="tx2"/>
                </a:solidFill>
                <a:latin typeface="Calibri" pitchFamily="34" charset="0"/>
              </a:defRPr>
            </a:lvl6pPr>
            <a:lvl7pPr marL="914137" algn="l" rtl="0" fontAlgn="base">
              <a:spcBef>
                <a:spcPct val="0"/>
              </a:spcBef>
              <a:spcAft>
                <a:spcPct val="0"/>
              </a:spcAft>
              <a:defRPr sz="5300">
                <a:solidFill>
                  <a:schemeClr val="tx2"/>
                </a:solidFill>
                <a:latin typeface="Calibri" pitchFamily="34" charset="0"/>
              </a:defRPr>
            </a:lvl7pPr>
            <a:lvl8pPr marL="1371206" algn="l" rtl="0" fontAlgn="base">
              <a:spcBef>
                <a:spcPct val="0"/>
              </a:spcBef>
              <a:spcAft>
                <a:spcPct val="0"/>
              </a:spcAft>
              <a:defRPr sz="5300">
                <a:solidFill>
                  <a:schemeClr val="tx2"/>
                </a:solidFill>
                <a:latin typeface="Calibri" pitchFamily="34" charset="0"/>
              </a:defRPr>
            </a:lvl8pPr>
            <a:lvl9pPr marL="1828276" algn="l" rtl="0" fontAlgn="base">
              <a:spcBef>
                <a:spcPct val="0"/>
              </a:spcBef>
              <a:spcAft>
                <a:spcPct val="0"/>
              </a:spcAft>
              <a:defRPr sz="5300">
                <a:solidFill>
                  <a:schemeClr val="tx2"/>
                </a:solidFill>
                <a:latin typeface="Calibri" pitchFamily="34" charset="0"/>
              </a:defRPr>
            </a:lvl9pPr>
          </a:lstStyle>
          <a:p>
            <a:pPr eaLnBrk="1" hangingPunct="1">
              <a:lnSpc>
                <a:spcPct val="150000"/>
              </a:lnSpc>
              <a:defRPr/>
            </a:pPr>
            <a:r>
              <a:rPr lang="tr-TR" altLang="tr-TR" sz="2400" b="1" smtClean="0"/>
              <a:t>Bizim için “Eğitim” sevgidir…</a:t>
            </a:r>
            <a:endParaRPr lang="tr-TR" altLang="tr-TR" sz="2400" b="1" dirty="0" smtClean="0"/>
          </a:p>
        </p:txBody>
      </p:sp>
      <p:sp>
        <p:nvSpPr>
          <p:cNvPr id="6" name="Rectangle 3"/>
          <p:cNvSpPr txBox="1">
            <a:spLocks noChangeArrowheads="1"/>
          </p:cNvSpPr>
          <p:nvPr/>
        </p:nvSpPr>
        <p:spPr bwMode="auto">
          <a:xfrm>
            <a:off x="4432296" y="1957376"/>
            <a:ext cx="4714876" cy="1763713"/>
          </a:xfrm>
          <a:prstGeom prst="rect">
            <a:avLst/>
          </a:prstGeom>
          <a:noFill/>
          <a:ln w="9525">
            <a:noFill/>
            <a:miter lim="800000"/>
            <a:headEnd/>
            <a:tailEnd/>
          </a:ln>
        </p:spPr>
        <p:txBody>
          <a:bodyPr/>
          <a:lstStyle/>
          <a:p>
            <a:pPr marL="342900" indent="-342900" algn="ctr">
              <a:lnSpc>
                <a:spcPct val="140000"/>
              </a:lnSpc>
              <a:spcBef>
                <a:spcPct val="20000"/>
              </a:spcBef>
              <a:buFont typeface="Wingdings" pitchFamily="2" charset="2"/>
              <a:buNone/>
              <a:defRPr/>
            </a:pPr>
            <a:r>
              <a:rPr lang="tr-TR" altLang="tr-TR" sz="2000" b="1" dirty="0">
                <a:latin typeface="+mn-lt"/>
              </a:rPr>
              <a:t>Hayatı ve çocukları birer armağan </a:t>
            </a:r>
            <a:r>
              <a:rPr lang="tr-TR" altLang="tr-TR" sz="2000" b="1" dirty="0" smtClean="0">
                <a:latin typeface="+mn-lt"/>
              </a:rPr>
              <a:t>görerek,</a:t>
            </a:r>
          </a:p>
          <a:p>
            <a:pPr marL="342900" indent="-342900" algn="ctr">
              <a:lnSpc>
                <a:spcPct val="140000"/>
              </a:lnSpc>
              <a:spcBef>
                <a:spcPct val="20000"/>
              </a:spcBef>
              <a:buFont typeface="Wingdings" pitchFamily="2" charset="2"/>
              <a:buNone/>
              <a:defRPr/>
            </a:pPr>
            <a:r>
              <a:rPr lang="tr-TR" altLang="tr-TR" sz="2000" b="1" dirty="0" smtClean="0">
                <a:latin typeface="+mn-lt"/>
              </a:rPr>
              <a:t>bütün </a:t>
            </a:r>
            <a:r>
              <a:rPr lang="tr-TR" altLang="tr-TR" sz="2000" b="1" dirty="0">
                <a:latin typeface="+mn-lt"/>
              </a:rPr>
              <a:t>gücümüzle onlara katılmaya </a:t>
            </a:r>
            <a:r>
              <a:rPr lang="tr-TR" altLang="tr-TR" sz="2000" b="1" dirty="0" smtClean="0">
                <a:latin typeface="+mn-lt"/>
              </a:rPr>
              <a:t>ve</a:t>
            </a:r>
          </a:p>
          <a:p>
            <a:pPr marL="342900" indent="-342900" algn="ctr">
              <a:lnSpc>
                <a:spcPct val="140000"/>
              </a:lnSpc>
              <a:spcBef>
                <a:spcPct val="20000"/>
              </a:spcBef>
              <a:buFont typeface="Wingdings" pitchFamily="2" charset="2"/>
              <a:buNone/>
              <a:defRPr/>
            </a:pPr>
            <a:r>
              <a:rPr lang="tr-TR" altLang="tr-TR" sz="2000" b="1" dirty="0" smtClean="0">
                <a:latin typeface="+mn-lt"/>
              </a:rPr>
              <a:t>anlam </a:t>
            </a:r>
            <a:r>
              <a:rPr lang="tr-TR" altLang="tr-TR" sz="2000" b="1" dirty="0">
                <a:latin typeface="+mn-lt"/>
              </a:rPr>
              <a:t>katmaya çalışıyoruz…</a:t>
            </a:r>
          </a:p>
        </p:txBody>
      </p:sp>
      <p:sp>
        <p:nvSpPr>
          <p:cNvPr id="7" name="9 Dikdörtgen"/>
          <p:cNvSpPr/>
          <p:nvPr/>
        </p:nvSpPr>
        <p:spPr>
          <a:xfrm>
            <a:off x="251842" y="3814764"/>
            <a:ext cx="9144000" cy="769441"/>
          </a:xfrm>
          <a:prstGeom prst="rect">
            <a:avLst/>
          </a:prstGeom>
        </p:spPr>
        <p:txBody>
          <a:bodyPr>
            <a:spAutoFit/>
          </a:bodyPr>
          <a:lstStyle/>
          <a:p>
            <a:pPr algn="ctr">
              <a:defRPr/>
            </a:pPr>
            <a:r>
              <a:rPr lang="tr-TR" sz="4400" b="1" dirty="0">
                <a:latin typeface="+mj-lt"/>
              </a:rPr>
              <a:t>ÖNCE </a:t>
            </a:r>
            <a:r>
              <a:rPr lang="tr-TR" sz="4400" b="1" dirty="0" smtClean="0">
                <a:latin typeface="+mj-lt"/>
              </a:rPr>
              <a:t>EĞİTİM</a:t>
            </a:r>
          </a:p>
        </p:txBody>
      </p:sp>
      <p:pic>
        <p:nvPicPr>
          <p:cNvPr id="8" name="il_fi" descr="http://i.milliyet.com.tr/YeniAnaResim/2010/06/14/fft99_mf694033.Jpeg"/>
          <p:cNvPicPr/>
          <p:nvPr/>
        </p:nvPicPr>
        <p:blipFill>
          <a:blip r:embed="rId3"/>
          <a:stretch>
            <a:fillRect/>
          </a:stretch>
        </p:blipFill>
        <p:spPr bwMode="auto">
          <a:xfrm>
            <a:off x="5075238" y="4814896"/>
            <a:ext cx="4286280" cy="2286016"/>
          </a:xfrm>
          <a:prstGeom prst="rect">
            <a:avLst/>
          </a:prstGeom>
          <a:ln>
            <a:noFill/>
          </a:ln>
          <a:effectLst>
            <a:softEdge rad="112500"/>
          </a:effectLst>
        </p:spPr>
      </p:pic>
      <p:pic>
        <p:nvPicPr>
          <p:cNvPr id="11" name="Picture 4" descr="cocuk"/>
          <p:cNvPicPr>
            <a:picLocks noChangeAspect="1" noChangeArrowheads="1"/>
          </p:cNvPicPr>
          <p:nvPr/>
        </p:nvPicPr>
        <p:blipFill>
          <a:blip r:embed="rId4">
            <a:extLst/>
          </a:blip>
          <a:srcRect/>
          <a:stretch>
            <a:fillRect/>
          </a:stretch>
        </p:blipFill>
        <p:spPr bwMode="auto">
          <a:xfrm>
            <a:off x="1646214" y="1885938"/>
            <a:ext cx="2373842" cy="1857388"/>
          </a:xfrm>
          <a:prstGeom prst="rect">
            <a:avLst/>
          </a:prstGeom>
          <a:ln>
            <a:noFill/>
          </a:ln>
          <a:effectLst>
            <a:softEdge rad="112500"/>
          </a:effectLs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31768" y="4743458"/>
            <a:ext cx="4143404" cy="246159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20</a:t>
            </a:fld>
            <a:endParaRPr lang="tr-TR" dirty="0"/>
          </a:p>
        </p:txBody>
      </p:sp>
      <p:graphicFrame>
        <p:nvGraphicFramePr>
          <p:cNvPr id="5" name="4 Tablo"/>
          <p:cNvGraphicFramePr>
            <a:graphicFrameLocks noGrp="1"/>
          </p:cNvGraphicFramePr>
          <p:nvPr/>
        </p:nvGraphicFramePr>
        <p:xfrm>
          <a:off x="2003404" y="2100252"/>
          <a:ext cx="5778502" cy="1714512"/>
        </p:xfrm>
        <a:graphic>
          <a:graphicData uri="http://schemas.openxmlformats.org/drawingml/2006/table">
            <a:tbl>
              <a:tblPr/>
              <a:tblGrid>
                <a:gridCol w="938739"/>
                <a:gridCol w="953220"/>
                <a:gridCol w="953220"/>
                <a:gridCol w="953220"/>
                <a:gridCol w="953220"/>
                <a:gridCol w="1026883"/>
              </a:tblGrid>
              <a:tr h="805180">
                <a:tc rowSpan="2">
                  <a:txBody>
                    <a:bodyPr/>
                    <a:lstStyle/>
                    <a:p>
                      <a:pPr algn="ctr">
                        <a:lnSpc>
                          <a:spcPct val="115000"/>
                        </a:lnSpc>
                        <a:spcAft>
                          <a:spcPts val="0"/>
                        </a:spcAft>
                      </a:pPr>
                      <a:r>
                        <a:rPr lang="tr-TR" sz="1200" b="1" dirty="0">
                          <a:solidFill>
                            <a:schemeClr val="bg1"/>
                          </a:solidFill>
                          <a:latin typeface="Calibri"/>
                          <a:ea typeface="Times New Roman"/>
                        </a:rPr>
                        <a:t>YILLAR</a:t>
                      </a:r>
                      <a:endParaRPr lang="tr-TR" sz="1200" dirty="0">
                        <a:solidFill>
                          <a:schemeClr val="bg1"/>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algn="ctr">
                        <a:lnSpc>
                          <a:spcPct val="115000"/>
                        </a:lnSpc>
                        <a:spcAft>
                          <a:spcPts val="0"/>
                        </a:spcAft>
                      </a:pPr>
                      <a:r>
                        <a:rPr lang="tr-TR" sz="1200" b="1" dirty="0">
                          <a:solidFill>
                            <a:schemeClr val="bg1"/>
                          </a:solidFill>
                          <a:latin typeface="Calibri"/>
                          <a:ea typeface="Times New Roman"/>
                        </a:rPr>
                        <a:t>Herhangi Bir Yükseköğretim </a:t>
                      </a:r>
                      <a:endParaRPr lang="tr-TR" sz="1200" dirty="0">
                        <a:solidFill>
                          <a:schemeClr val="bg1"/>
                        </a:solidFill>
                        <a:latin typeface="Times New Roman"/>
                        <a:ea typeface="Times New Roman"/>
                      </a:endParaRPr>
                    </a:p>
                    <a:p>
                      <a:pPr algn="ctr">
                        <a:lnSpc>
                          <a:spcPct val="115000"/>
                        </a:lnSpc>
                        <a:spcAft>
                          <a:spcPts val="0"/>
                        </a:spcAft>
                      </a:pPr>
                      <a:r>
                        <a:rPr lang="tr-TR" sz="1200" b="1" dirty="0">
                          <a:solidFill>
                            <a:schemeClr val="bg1"/>
                          </a:solidFill>
                          <a:latin typeface="Calibri"/>
                          <a:ea typeface="Times New Roman"/>
                        </a:rPr>
                        <a:t>Programına Yerleşen </a:t>
                      </a:r>
                      <a:endParaRPr lang="tr-TR" sz="1200" dirty="0">
                        <a:solidFill>
                          <a:schemeClr val="bg1"/>
                        </a:solidFill>
                        <a:latin typeface="Times New Roman"/>
                        <a:ea typeface="Times New Roman"/>
                      </a:endParaRPr>
                    </a:p>
                    <a:p>
                      <a:pPr algn="ctr">
                        <a:lnSpc>
                          <a:spcPct val="115000"/>
                        </a:lnSpc>
                        <a:spcAft>
                          <a:spcPts val="0"/>
                        </a:spcAft>
                      </a:pPr>
                      <a:r>
                        <a:rPr lang="tr-TR" sz="1200" b="1" dirty="0">
                          <a:solidFill>
                            <a:schemeClr val="bg1"/>
                          </a:solidFill>
                          <a:latin typeface="Calibri"/>
                          <a:ea typeface="Times New Roman"/>
                        </a:rPr>
                        <a:t>Öğrenci Sayısı</a:t>
                      </a:r>
                      <a:endParaRPr lang="tr-TR" sz="1200" dirty="0">
                        <a:solidFill>
                          <a:schemeClr val="bg1"/>
                        </a:solidFill>
                        <a:latin typeface="Times New Roman"/>
                        <a:ea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gridSpan="2">
                  <a:txBody>
                    <a:bodyPr/>
                    <a:lstStyle/>
                    <a:p>
                      <a:pPr algn="ctr">
                        <a:lnSpc>
                          <a:spcPct val="115000"/>
                        </a:lnSpc>
                        <a:spcAft>
                          <a:spcPts val="0"/>
                        </a:spcAft>
                      </a:pPr>
                      <a:r>
                        <a:rPr lang="tr-TR" sz="1200" b="1" dirty="0">
                          <a:solidFill>
                            <a:schemeClr val="bg1"/>
                          </a:solidFill>
                          <a:latin typeface="Calibri"/>
                          <a:ea typeface="Times New Roman"/>
                        </a:rPr>
                        <a:t>Hiçbir Yükseköğretim </a:t>
                      </a:r>
                      <a:endParaRPr lang="tr-TR" sz="1200" dirty="0">
                        <a:solidFill>
                          <a:schemeClr val="bg1"/>
                        </a:solidFill>
                        <a:latin typeface="Times New Roman"/>
                        <a:ea typeface="Times New Roman"/>
                      </a:endParaRPr>
                    </a:p>
                    <a:p>
                      <a:pPr algn="ctr">
                        <a:lnSpc>
                          <a:spcPct val="115000"/>
                        </a:lnSpc>
                        <a:spcAft>
                          <a:spcPts val="0"/>
                        </a:spcAft>
                      </a:pPr>
                      <a:r>
                        <a:rPr lang="tr-TR" sz="1200" b="1" dirty="0">
                          <a:solidFill>
                            <a:schemeClr val="bg1"/>
                          </a:solidFill>
                          <a:latin typeface="Calibri"/>
                          <a:ea typeface="Times New Roman"/>
                        </a:rPr>
                        <a:t>Programa Yerleşemeyen </a:t>
                      </a:r>
                      <a:endParaRPr lang="tr-TR" sz="1200" dirty="0">
                        <a:solidFill>
                          <a:schemeClr val="bg1"/>
                        </a:solidFill>
                        <a:latin typeface="Times New Roman"/>
                        <a:ea typeface="Times New Roman"/>
                      </a:endParaRPr>
                    </a:p>
                    <a:p>
                      <a:pPr algn="ctr">
                        <a:lnSpc>
                          <a:spcPct val="115000"/>
                        </a:lnSpc>
                        <a:spcAft>
                          <a:spcPts val="0"/>
                        </a:spcAft>
                      </a:pPr>
                      <a:r>
                        <a:rPr lang="tr-TR" sz="1200" b="1" dirty="0">
                          <a:solidFill>
                            <a:schemeClr val="bg1"/>
                          </a:solidFill>
                          <a:latin typeface="Calibri"/>
                          <a:ea typeface="Times New Roman"/>
                        </a:rPr>
                        <a:t>Öğrenci Sayısı</a:t>
                      </a:r>
                      <a:endParaRPr lang="tr-TR" sz="1200" dirty="0">
                        <a:solidFill>
                          <a:schemeClr val="bg1"/>
                        </a:solidFill>
                        <a:latin typeface="Times New Roman"/>
                        <a:ea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rowSpan="2">
                  <a:txBody>
                    <a:bodyPr/>
                    <a:lstStyle/>
                    <a:p>
                      <a:pPr algn="ctr">
                        <a:lnSpc>
                          <a:spcPct val="115000"/>
                        </a:lnSpc>
                        <a:spcAft>
                          <a:spcPts val="0"/>
                        </a:spcAft>
                      </a:pPr>
                      <a:r>
                        <a:rPr lang="tr-TR" sz="1200" b="1" dirty="0">
                          <a:solidFill>
                            <a:schemeClr val="bg1"/>
                          </a:solidFill>
                          <a:latin typeface="Calibri"/>
                          <a:ea typeface="Times New Roman"/>
                        </a:rPr>
                        <a:t>Toplam </a:t>
                      </a:r>
                      <a:endParaRPr lang="tr-TR" sz="1200" dirty="0">
                        <a:solidFill>
                          <a:schemeClr val="bg1"/>
                        </a:solidFill>
                        <a:latin typeface="Times New Roman"/>
                        <a:ea typeface="Times New Roman"/>
                      </a:endParaRPr>
                    </a:p>
                    <a:p>
                      <a:pPr algn="ctr">
                        <a:lnSpc>
                          <a:spcPct val="115000"/>
                        </a:lnSpc>
                        <a:spcAft>
                          <a:spcPts val="0"/>
                        </a:spcAft>
                      </a:pPr>
                      <a:r>
                        <a:rPr lang="tr-TR" sz="1200" b="1" dirty="0">
                          <a:solidFill>
                            <a:schemeClr val="bg1"/>
                          </a:solidFill>
                          <a:latin typeface="Calibri"/>
                          <a:ea typeface="Times New Roman"/>
                        </a:rPr>
                        <a:t>Öğrenci Sayısı</a:t>
                      </a:r>
                      <a:endParaRPr lang="tr-TR" sz="1200" dirty="0">
                        <a:solidFill>
                          <a:schemeClr val="bg1"/>
                        </a:solidFill>
                        <a:latin typeface="Times New Roman"/>
                        <a:ea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06375">
                <a:tc vMerge="1">
                  <a:txBody>
                    <a:bodyPr/>
                    <a:lstStyle/>
                    <a:p>
                      <a:endParaRPr lang="tr-TR"/>
                    </a:p>
                  </a:txBody>
                  <a:tcPr/>
                </a:tc>
                <a:tc>
                  <a:txBody>
                    <a:bodyPr/>
                    <a:lstStyle/>
                    <a:p>
                      <a:pPr algn="ctr">
                        <a:lnSpc>
                          <a:spcPct val="115000"/>
                        </a:lnSpc>
                        <a:spcAft>
                          <a:spcPts val="0"/>
                        </a:spcAft>
                      </a:pPr>
                      <a:r>
                        <a:rPr lang="tr-TR" sz="1200" dirty="0">
                          <a:solidFill>
                            <a:srgbClr val="000000"/>
                          </a:solidFill>
                          <a:latin typeface="Calibri"/>
                          <a:ea typeface="Times New Roman"/>
                        </a:rPr>
                        <a:t>Sayısı</a:t>
                      </a:r>
                      <a:endParaRPr lang="tr-TR" sz="1200" dirty="0">
                        <a:solidFill>
                          <a:srgbClr val="000000"/>
                        </a:solidFill>
                        <a:latin typeface="Times New Roman"/>
                        <a:ea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dirty="0">
                          <a:solidFill>
                            <a:srgbClr val="000000"/>
                          </a:solidFill>
                          <a:latin typeface="Calibri"/>
                          <a:ea typeface="Times New Roman"/>
                        </a:rPr>
                        <a:t>Yüzdesi</a:t>
                      </a:r>
                      <a:endParaRPr lang="tr-TR" sz="1200" dirty="0">
                        <a:solidFill>
                          <a:srgbClr val="000000"/>
                        </a:solidFill>
                        <a:latin typeface="Times New Roman"/>
                        <a:ea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dirty="0">
                          <a:solidFill>
                            <a:srgbClr val="000000"/>
                          </a:solidFill>
                          <a:latin typeface="Calibri"/>
                          <a:ea typeface="Times New Roman"/>
                        </a:rPr>
                        <a:t>Sayısı</a:t>
                      </a:r>
                      <a:endParaRPr lang="tr-TR" sz="1200" dirty="0">
                        <a:solidFill>
                          <a:srgbClr val="000000"/>
                        </a:solidFill>
                        <a:latin typeface="Times New Roman"/>
                        <a:ea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dirty="0">
                          <a:solidFill>
                            <a:srgbClr val="000000"/>
                          </a:solidFill>
                          <a:latin typeface="Calibri"/>
                          <a:ea typeface="Times New Roman"/>
                        </a:rPr>
                        <a:t>Yüzdesi</a:t>
                      </a:r>
                      <a:endParaRPr lang="tr-TR" sz="1200" dirty="0">
                        <a:solidFill>
                          <a:srgbClr val="000000"/>
                        </a:solidFill>
                        <a:latin typeface="Times New Roman"/>
                        <a:ea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r>
              <a:tr h="216535">
                <a:tc>
                  <a:txBody>
                    <a:bodyPr/>
                    <a:lstStyle/>
                    <a:p>
                      <a:pPr algn="ctr">
                        <a:lnSpc>
                          <a:spcPct val="115000"/>
                        </a:lnSpc>
                        <a:spcAft>
                          <a:spcPts val="0"/>
                        </a:spcAft>
                      </a:pPr>
                      <a:r>
                        <a:rPr lang="tr-TR" sz="1200" b="0" dirty="0">
                          <a:solidFill>
                            <a:srgbClr val="000000"/>
                          </a:solidFill>
                          <a:latin typeface="Calibri"/>
                          <a:ea typeface="Times New Roman"/>
                        </a:rPr>
                        <a:t>2015</a:t>
                      </a:r>
                      <a:endParaRPr lang="tr-TR" sz="1200" b="0" dirty="0">
                        <a:solidFill>
                          <a:srgbClr val="00000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0" dirty="0">
                          <a:solidFill>
                            <a:srgbClr val="000000"/>
                          </a:solidFill>
                          <a:latin typeface="Calibri"/>
                          <a:ea typeface="Times New Roman"/>
                        </a:rPr>
                        <a:t>1.492</a:t>
                      </a:r>
                      <a:endParaRPr lang="tr-TR" sz="1200" b="0" dirty="0">
                        <a:solidFill>
                          <a:srgbClr val="000000"/>
                        </a:solidFill>
                        <a:latin typeface="Times New Roman"/>
                        <a:ea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0" dirty="0">
                          <a:solidFill>
                            <a:srgbClr val="000000"/>
                          </a:solidFill>
                          <a:latin typeface="Calibri"/>
                          <a:ea typeface="Times New Roman"/>
                        </a:rPr>
                        <a:t>% 65,35</a:t>
                      </a:r>
                      <a:endParaRPr lang="tr-TR" sz="1200" b="0" dirty="0">
                        <a:solidFill>
                          <a:srgbClr val="000000"/>
                        </a:solidFill>
                        <a:latin typeface="Times New Roman"/>
                        <a:ea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0" dirty="0">
                          <a:solidFill>
                            <a:srgbClr val="000000"/>
                          </a:solidFill>
                          <a:latin typeface="Calibri"/>
                          <a:ea typeface="Times New Roman"/>
                        </a:rPr>
                        <a:t>791</a:t>
                      </a:r>
                      <a:endParaRPr lang="tr-TR" sz="1200" b="0" dirty="0">
                        <a:solidFill>
                          <a:srgbClr val="000000"/>
                        </a:solidFill>
                        <a:latin typeface="Times New Roman"/>
                        <a:ea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0" dirty="0">
                          <a:solidFill>
                            <a:srgbClr val="000000"/>
                          </a:solidFill>
                          <a:latin typeface="Calibri"/>
                          <a:ea typeface="Times New Roman"/>
                        </a:rPr>
                        <a:t>% 34,65</a:t>
                      </a:r>
                      <a:endParaRPr lang="tr-TR" sz="1200" b="0" dirty="0">
                        <a:solidFill>
                          <a:srgbClr val="000000"/>
                        </a:solidFill>
                        <a:latin typeface="Times New Roman"/>
                        <a:ea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0" dirty="0">
                          <a:solidFill>
                            <a:srgbClr val="000000"/>
                          </a:solidFill>
                          <a:latin typeface="Calibri"/>
                          <a:ea typeface="Times New Roman"/>
                        </a:rPr>
                        <a:t>2.283</a:t>
                      </a:r>
                      <a:endParaRPr lang="tr-TR" sz="1200" b="0" dirty="0">
                        <a:solidFill>
                          <a:srgbClr val="000000"/>
                        </a:solidFill>
                        <a:latin typeface="Times New Roman"/>
                        <a:ea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535">
                <a:tc>
                  <a:txBody>
                    <a:bodyPr/>
                    <a:lstStyle/>
                    <a:p>
                      <a:pPr algn="ctr">
                        <a:lnSpc>
                          <a:spcPct val="115000"/>
                        </a:lnSpc>
                        <a:spcAft>
                          <a:spcPts val="0"/>
                        </a:spcAft>
                      </a:pPr>
                      <a:r>
                        <a:rPr kumimoji="0" lang="tr-TR" sz="1200" b="0" kern="1200" dirty="0" smtClean="0">
                          <a:solidFill>
                            <a:srgbClr val="000000"/>
                          </a:solidFill>
                          <a:latin typeface="Calibri"/>
                          <a:ea typeface="Times New Roman"/>
                          <a:cs typeface="+mn-cs"/>
                        </a:rPr>
                        <a:t>2016</a:t>
                      </a:r>
                      <a:endParaRPr kumimoji="0" lang="tr-TR" sz="1200" b="0" kern="1200" dirty="0">
                        <a:solidFill>
                          <a:srgbClr val="000000"/>
                        </a:solidFill>
                        <a:latin typeface="Calibri"/>
                        <a:ea typeface="Times New Roman"/>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kumimoji="0" lang="tr-TR" sz="1200" b="0" kern="1200" dirty="0" smtClean="0">
                          <a:solidFill>
                            <a:srgbClr val="000000"/>
                          </a:solidFill>
                          <a:latin typeface="Calibri"/>
                          <a:ea typeface="Times New Roman"/>
                          <a:cs typeface="+mn-cs"/>
                        </a:rPr>
                        <a:t>1.633</a:t>
                      </a:r>
                      <a:endParaRPr kumimoji="0" lang="tr-TR" sz="1200" b="0" kern="1200" dirty="0">
                        <a:solidFill>
                          <a:srgbClr val="000000"/>
                        </a:solidFill>
                        <a:latin typeface="Calibri"/>
                        <a:ea typeface="Times New Roman"/>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kumimoji="0" lang="tr-TR" sz="1200" b="0" kern="1200" dirty="0" smtClean="0">
                          <a:solidFill>
                            <a:srgbClr val="000000"/>
                          </a:solidFill>
                          <a:latin typeface="Calibri"/>
                          <a:ea typeface="Times New Roman"/>
                          <a:cs typeface="+mn-cs"/>
                        </a:rPr>
                        <a:t>%66,33</a:t>
                      </a:r>
                      <a:endParaRPr kumimoji="0" lang="tr-TR" sz="1200" b="0" kern="1200" dirty="0">
                        <a:solidFill>
                          <a:srgbClr val="000000"/>
                        </a:solidFill>
                        <a:latin typeface="Calibri"/>
                        <a:ea typeface="Times New Roman"/>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kumimoji="0" lang="tr-TR" sz="1200" b="0" kern="1200" dirty="0" smtClean="0">
                          <a:solidFill>
                            <a:srgbClr val="000000"/>
                          </a:solidFill>
                          <a:latin typeface="Calibri"/>
                          <a:ea typeface="Times New Roman"/>
                          <a:cs typeface="+mn-cs"/>
                        </a:rPr>
                        <a:t>829</a:t>
                      </a:r>
                      <a:endParaRPr kumimoji="0" lang="tr-TR" sz="1200" b="0" kern="1200" dirty="0">
                        <a:solidFill>
                          <a:srgbClr val="000000"/>
                        </a:solidFill>
                        <a:latin typeface="Calibri"/>
                        <a:ea typeface="Times New Roman"/>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kumimoji="0" lang="tr-TR" sz="1200" b="0" kern="1200" dirty="0" smtClean="0">
                          <a:solidFill>
                            <a:srgbClr val="000000"/>
                          </a:solidFill>
                          <a:latin typeface="Calibri"/>
                          <a:ea typeface="Times New Roman"/>
                          <a:cs typeface="+mn-cs"/>
                        </a:rPr>
                        <a:t>%33,67</a:t>
                      </a:r>
                      <a:endParaRPr kumimoji="0" lang="tr-TR" sz="1200" b="0" kern="1200" dirty="0">
                        <a:solidFill>
                          <a:srgbClr val="000000"/>
                        </a:solidFill>
                        <a:latin typeface="Calibri"/>
                        <a:ea typeface="Times New Roman"/>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kumimoji="0" lang="tr-TR" sz="1200" b="0" kern="1200" dirty="0" smtClean="0">
                          <a:solidFill>
                            <a:srgbClr val="000000"/>
                          </a:solidFill>
                          <a:latin typeface="Calibri"/>
                          <a:ea typeface="Times New Roman"/>
                          <a:cs typeface="+mn-cs"/>
                        </a:rPr>
                        <a:t>2.462</a:t>
                      </a:r>
                      <a:endParaRPr kumimoji="0" lang="tr-TR" sz="1200" b="0" kern="1200" dirty="0">
                        <a:solidFill>
                          <a:srgbClr val="000000"/>
                        </a:solidFill>
                        <a:latin typeface="Calibri"/>
                        <a:ea typeface="Times New Roman"/>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9821">
                <a:tc>
                  <a:txBody>
                    <a:bodyPr/>
                    <a:lstStyle/>
                    <a:p>
                      <a:pPr algn="ctr">
                        <a:lnSpc>
                          <a:spcPct val="115000"/>
                        </a:lnSpc>
                        <a:spcAft>
                          <a:spcPts val="0"/>
                        </a:spcAft>
                      </a:pPr>
                      <a:r>
                        <a:rPr kumimoji="0" lang="tr-TR" sz="1200" b="1" kern="1200" dirty="0" smtClean="0">
                          <a:solidFill>
                            <a:srgbClr val="000000"/>
                          </a:solidFill>
                          <a:latin typeface="Calibri"/>
                          <a:ea typeface="Times New Roman"/>
                          <a:cs typeface="+mn-cs"/>
                        </a:rPr>
                        <a:t>2017</a:t>
                      </a:r>
                      <a:endParaRPr kumimoji="0" lang="tr-TR" sz="1200" b="1" kern="1200" dirty="0">
                        <a:solidFill>
                          <a:srgbClr val="000000"/>
                        </a:solidFill>
                        <a:latin typeface="Calibri"/>
                        <a:ea typeface="Times New Roman"/>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200" b="1" i="0" u="none" strike="noStrike" dirty="0">
                          <a:solidFill>
                            <a:srgbClr val="000000"/>
                          </a:solidFill>
                          <a:latin typeface="Calibri"/>
                        </a:rPr>
                        <a:t>1.426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200" b="1" i="0" u="none" strike="noStrike" dirty="0" smtClean="0">
                          <a:solidFill>
                            <a:srgbClr val="000000"/>
                          </a:solidFill>
                          <a:latin typeface="Calibri"/>
                        </a:rPr>
                        <a:t>%50,82</a:t>
                      </a:r>
                      <a:endParaRPr lang="tr-TR" sz="12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200" b="1" i="0" u="none" strike="noStrike" dirty="0">
                          <a:solidFill>
                            <a:srgbClr val="000000"/>
                          </a:solidFill>
                          <a:latin typeface="Calibri"/>
                        </a:rPr>
                        <a:t>1.380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200" b="1" i="0" u="none" strike="noStrike" dirty="0" smtClean="0">
                          <a:solidFill>
                            <a:srgbClr val="000000"/>
                          </a:solidFill>
                          <a:latin typeface="Calibri"/>
                        </a:rPr>
                        <a:t>%49,18</a:t>
                      </a:r>
                      <a:endParaRPr lang="tr-TR" sz="12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200" b="1" i="0" u="none" strike="noStrike" dirty="0">
                          <a:solidFill>
                            <a:srgbClr val="000000"/>
                          </a:solidFill>
                          <a:latin typeface="Calibri"/>
                        </a:rPr>
                        <a:t>2.806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7" name="6 Tablo"/>
          <p:cNvGraphicFramePr>
            <a:graphicFrameLocks noGrp="1"/>
          </p:cNvGraphicFramePr>
          <p:nvPr/>
        </p:nvGraphicFramePr>
        <p:xfrm>
          <a:off x="2003404" y="4529144"/>
          <a:ext cx="5715039" cy="1518682"/>
        </p:xfrm>
        <a:graphic>
          <a:graphicData uri="http://schemas.openxmlformats.org/drawingml/2006/table">
            <a:tbl>
              <a:tblPr/>
              <a:tblGrid>
                <a:gridCol w="851062"/>
                <a:gridCol w="1328487"/>
                <a:gridCol w="891238"/>
                <a:gridCol w="891238"/>
                <a:gridCol w="876507"/>
                <a:gridCol w="876507"/>
              </a:tblGrid>
              <a:tr h="645815">
                <a:tc rowSpan="2">
                  <a:txBody>
                    <a:bodyPr/>
                    <a:lstStyle/>
                    <a:p>
                      <a:pPr algn="ctr">
                        <a:lnSpc>
                          <a:spcPct val="115000"/>
                        </a:lnSpc>
                        <a:spcAft>
                          <a:spcPts val="0"/>
                        </a:spcAft>
                      </a:pPr>
                      <a:r>
                        <a:rPr lang="tr-TR" sz="1200" b="1" dirty="0">
                          <a:solidFill>
                            <a:schemeClr val="bg1"/>
                          </a:solidFill>
                          <a:latin typeface="Calibri"/>
                          <a:ea typeface="Times New Roman"/>
                          <a:cs typeface="Times New Roman"/>
                        </a:rPr>
                        <a:t>YILLAR</a:t>
                      </a:r>
                      <a:endParaRPr lang="tr-TR" sz="1200" dirty="0">
                        <a:solidFill>
                          <a:schemeClr val="bg1"/>
                        </a:solidFill>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lnSpc>
                          <a:spcPct val="115000"/>
                        </a:lnSpc>
                        <a:spcAft>
                          <a:spcPts val="0"/>
                        </a:spcAft>
                      </a:pPr>
                      <a:r>
                        <a:rPr lang="tr-TR" sz="1200" b="1" dirty="0">
                          <a:solidFill>
                            <a:schemeClr val="bg1"/>
                          </a:solidFill>
                          <a:latin typeface="Calibri"/>
                          <a:ea typeface="Times New Roman"/>
                          <a:cs typeface="Times New Roman"/>
                        </a:rPr>
                        <a:t>Mezun Öğrenci Sayısı</a:t>
                      </a:r>
                      <a:endParaRPr lang="tr-TR" sz="1200" dirty="0">
                        <a:solidFill>
                          <a:schemeClr val="bg1"/>
                        </a:solidFill>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algn="ctr">
                        <a:lnSpc>
                          <a:spcPct val="115000"/>
                        </a:lnSpc>
                        <a:spcAft>
                          <a:spcPts val="0"/>
                        </a:spcAft>
                      </a:pPr>
                      <a:r>
                        <a:rPr lang="tr-TR" sz="1200" b="1" dirty="0">
                          <a:solidFill>
                            <a:schemeClr val="bg1"/>
                          </a:solidFill>
                          <a:latin typeface="Calibri"/>
                          <a:ea typeface="Times New Roman"/>
                          <a:cs typeface="Times New Roman"/>
                        </a:rPr>
                        <a:t>Lisans Programlarına Yerleşen Öğrenci Sayısı </a:t>
                      </a:r>
                      <a:endParaRPr lang="tr-TR" sz="1200" dirty="0">
                        <a:solidFill>
                          <a:schemeClr val="bg1"/>
                        </a:solidFill>
                        <a:latin typeface="Calibri"/>
                        <a:ea typeface="Times New Roman"/>
                        <a:cs typeface="Times New Roman"/>
                      </a:endParaRPr>
                    </a:p>
                    <a:p>
                      <a:pPr algn="ctr">
                        <a:lnSpc>
                          <a:spcPct val="115000"/>
                        </a:lnSpc>
                        <a:spcAft>
                          <a:spcPts val="0"/>
                        </a:spcAft>
                      </a:pPr>
                      <a:r>
                        <a:rPr lang="tr-TR" sz="1200" b="1" dirty="0">
                          <a:solidFill>
                            <a:schemeClr val="bg1"/>
                          </a:solidFill>
                          <a:latin typeface="Calibri"/>
                          <a:ea typeface="Times New Roman"/>
                          <a:cs typeface="Times New Roman"/>
                        </a:rPr>
                        <a:t>(4 Yıllık ve Üzeri)</a:t>
                      </a:r>
                      <a:endParaRPr lang="tr-TR" sz="1200" dirty="0">
                        <a:solidFill>
                          <a:schemeClr val="bg1"/>
                        </a:solidFill>
                        <a:latin typeface="Calibri"/>
                        <a:ea typeface="Times New Roman"/>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gridSpan="2">
                  <a:txBody>
                    <a:bodyPr/>
                    <a:lstStyle/>
                    <a:p>
                      <a:pPr algn="ctr">
                        <a:lnSpc>
                          <a:spcPct val="115000"/>
                        </a:lnSpc>
                        <a:spcAft>
                          <a:spcPts val="0"/>
                        </a:spcAft>
                      </a:pPr>
                      <a:r>
                        <a:rPr lang="tr-TR" sz="1200" b="1" dirty="0">
                          <a:solidFill>
                            <a:schemeClr val="bg1"/>
                          </a:solidFill>
                          <a:latin typeface="Calibri"/>
                          <a:ea typeface="Times New Roman"/>
                          <a:cs typeface="Times New Roman"/>
                        </a:rPr>
                        <a:t>Ön Lisans Programlarına Yerleşen Öğrenci Sayısı</a:t>
                      </a:r>
                      <a:endParaRPr lang="tr-TR" sz="1200" dirty="0">
                        <a:solidFill>
                          <a:schemeClr val="bg1"/>
                        </a:solidFill>
                        <a:latin typeface="Calibri"/>
                        <a:ea typeface="Times New Roman"/>
                        <a:cs typeface="Times New Roman"/>
                      </a:endParaRPr>
                    </a:p>
                    <a:p>
                      <a:pPr algn="ctr">
                        <a:lnSpc>
                          <a:spcPct val="115000"/>
                        </a:lnSpc>
                        <a:spcAft>
                          <a:spcPts val="0"/>
                        </a:spcAft>
                      </a:pPr>
                      <a:r>
                        <a:rPr lang="tr-TR" sz="1200" b="1" dirty="0">
                          <a:solidFill>
                            <a:schemeClr val="bg1"/>
                          </a:solidFill>
                          <a:latin typeface="Calibri"/>
                          <a:ea typeface="Times New Roman"/>
                          <a:cs typeface="Times New Roman"/>
                        </a:rPr>
                        <a:t> (2 Yıllık)</a:t>
                      </a:r>
                      <a:endParaRPr lang="tr-TR" sz="1200" dirty="0">
                        <a:solidFill>
                          <a:schemeClr val="bg1"/>
                        </a:solidFill>
                        <a:latin typeface="Calibri"/>
                        <a:ea typeface="Times New Roman"/>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r>
              <a:tr h="213356">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200" dirty="0">
                          <a:latin typeface="Calibri"/>
                          <a:ea typeface="Times New Roman"/>
                          <a:cs typeface="Times New Roman"/>
                        </a:rPr>
                        <a:t>Sayısı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dirty="0">
                          <a:latin typeface="Calibri"/>
                          <a:ea typeface="Times New Roman"/>
                          <a:cs typeface="Times New Roman"/>
                        </a:rPr>
                        <a:t>Yüzdesi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smtClean="0">
                          <a:latin typeface="Calibri"/>
                          <a:ea typeface="Times New Roman"/>
                          <a:cs typeface="Times New Roman"/>
                        </a:rPr>
                        <a:t>Sayısı</a:t>
                      </a:r>
                      <a:endParaRPr lang="tr-TR" sz="1200" dirty="0">
                        <a:latin typeface="Calibri"/>
                        <a:ea typeface="Times New Roman"/>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tr-TR" sz="1200" dirty="0">
                          <a:latin typeface="Calibri"/>
                          <a:ea typeface="Times New Roman"/>
                          <a:cs typeface="Times New Roman"/>
                        </a:rPr>
                        <a:t>Yüzdesi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3356">
                <a:tc>
                  <a:txBody>
                    <a:bodyPr/>
                    <a:lstStyle/>
                    <a:p>
                      <a:pPr algn="ctr">
                        <a:lnSpc>
                          <a:spcPct val="115000"/>
                        </a:lnSpc>
                        <a:spcAft>
                          <a:spcPts val="0"/>
                        </a:spcAft>
                      </a:pPr>
                      <a:r>
                        <a:rPr lang="tr-TR" sz="1200" b="0" dirty="0">
                          <a:latin typeface="Calibri"/>
                          <a:ea typeface="Times New Roman"/>
                          <a:cs typeface="Times New Roman"/>
                        </a:rPr>
                        <a:t>2015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0" dirty="0">
                          <a:solidFill>
                            <a:srgbClr val="000000"/>
                          </a:solidFill>
                          <a:latin typeface="Calibri"/>
                          <a:ea typeface="Times New Roman"/>
                        </a:rPr>
                        <a:t>2.283</a:t>
                      </a:r>
                      <a:endParaRPr lang="tr-TR" sz="1200" b="0" dirty="0">
                        <a:solidFill>
                          <a:srgbClr val="00000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0" dirty="0">
                          <a:latin typeface="Calibri"/>
                          <a:ea typeface="Times New Roman"/>
                          <a:cs typeface="Times New Roman"/>
                        </a:rPr>
                        <a:t>1.013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0" dirty="0">
                          <a:latin typeface="Calibri"/>
                          <a:ea typeface="Times New Roman"/>
                          <a:cs typeface="Times New Roman"/>
                        </a:rPr>
                        <a:t>%44,37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0" dirty="0">
                          <a:latin typeface="Calibri"/>
                          <a:ea typeface="Times New Roman"/>
                          <a:cs typeface="Times New Roman"/>
                        </a:rPr>
                        <a:t>479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0" dirty="0">
                          <a:latin typeface="Calibri"/>
                          <a:ea typeface="Times New Roman"/>
                          <a:cs typeface="Times New Roman"/>
                        </a:rPr>
                        <a:t>%20,98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56">
                <a:tc>
                  <a:txBody>
                    <a:bodyPr/>
                    <a:lstStyle/>
                    <a:p>
                      <a:pPr algn="ctr">
                        <a:lnSpc>
                          <a:spcPct val="115000"/>
                        </a:lnSpc>
                        <a:spcAft>
                          <a:spcPts val="0"/>
                        </a:spcAft>
                      </a:pPr>
                      <a:r>
                        <a:rPr lang="tr-TR" sz="1200" b="0" dirty="0" smtClean="0">
                          <a:latin typeface="Calibri"/>
                          <a:ea typeface="Times New Roman"/>
                          <a:cs typeface="Times New Roman"/>
                        </a:rPr>
                        <a:t>2016</a:t>
                      </a:r>
                      <a:endParaRPr lang="tr-TR" sz="1200" b="0" dirty="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b="0" dirty="0" smtClean="0">
                          <a:solidFill>
                            <a:srgbClr val="000000"/>
                          </a:solidFill>
                          <a:latin typeface="Times New Roman"/>
                          <a:ea typeface="Times New Roman"/>
                        </a:rPr>
                        <a:t>2.462</a:t>
                      </a:r>
                      <a:endParaRPr lang="tr-TR" sz="1200" b="0" dirty="0">
                        <a:solidFill>
                          <a:srgbClr val="000000"/>
                        </a:solidFill>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b="0" dirty="0" smtClean="0">
                          <a:latin typeface="Calibri"/>
                          <a:ea typeface="Times New Roman"/>
                          <a:cs typeface="Times New Roman"/>
                        </a:rPr>
                        <a:t>1.171</a:t>
                      </a:r>
                      <a:endParaRPr lang="tr-TR" sz="1200" b="0" dirty="0">
                        <a:latin typeface="Calibri"/>
                        <a:ea typeface="Times New Roman"/>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b="0" dirty="0" smtClean="0">
                          <a:latin typeface="Calibri"/>
                          <a:ea typeface="Times New Roman"/>
                          <a:cs typeface="Times New Roman"/>
                        </a:rPr>
                        <a:t>%47,56</a:t>
                      </a:r>
                      <a:endParaRPr lang="tr-TR" sz="1200" b="0" dirty="0">
                        <a:latin typeface="Calibri"/>
                        <a:ea typeface="Times New Roman"/>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b="0" dirty="0" smtClean="0">
                          <a:latin typeface="Calibri"/>
                          <a:ea typeface="Times New Roman"/>
                          <a:cs typeface="Times New Roman"/>
                        </a:rPr>
                        <a:t>462</a:t>
                      </a:r>
                      <a:endParaRPr lang="tr-TR" sz="1200" b="0" dirty="0">
                        <a:latin typeface="Calibri"/>
                        <a:ea typeface="Times New Roman"/>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b="0" dirty="0" smtClean="0">
                          <a:latin typeface="Calibri"/>
                          <a:ea typeface="Times New Roman"/>
                          <a:cs typeface="Times New Roman"/>
                        </a:rPr>
                        <a:t>%18,77</a:t>
                      </a:r>
                      <a:endParaRPr lang="tr-TR" sz="1200" b="0" dirty="0">
                        <a:latin typeface="Calibri"/>
                        <a:ea typeface="Times New Roman"/>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13356">
                <a:tc>
                  <a:txBody>
                    <a:bodyPr/>
                    <a:lstStyle/>
                    <a:p>
                      <a:pPr algn="ctr">
                        <a:lnSpc>
                          <a:spcPct val="115000"/>
                        </a:lnSpc>
                        <a:spcAft>
                          <a:spcPts val="0"/>
                        </a:spcAft>
                      </a:pPr>
                      <a:r>
                        <a:rPr lang="tr-TR" sz="1200" b="1" dirty="0" smtClean="0">
                          <a:latin typeface="Calibri"/>
                          <a:ea typeface="Times New Roman"/>
                          <a:cs typeface="Times New Roman"/>
                        </a:rPr>
                        <a:t>2017</a:t>
                      </a:r>
                      <a:endParaRPr lang="tr-TR" sz="1200" b="1" dirty="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200" b="1" i="0" u="none" strike="noStrike" dirty="0">
                          <a:solidFill>
                            <a:srgbClr val="000000"/>
                          </a:solidFill>
                          <a:latin typeface="Times New Roman"/>
                        </a:rPr>
                        <a:t>2.806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200" b="1" i="0" u="none" strike="noStrike">
                          <a:solidFill>
                            <a:srgbClr val="000000"/>
                          </a:solidFill>
                          <a:latin typeface="Calibri"/>
                        </a:rPr>
                        <a:t>1.084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200" b="1" i="0" u="none" strike="noStrike" dirty="0" smtClean="0">
                          <a:solidFill>
                            <a:srgbClr val="000000"/>
                          </a:solidFill>
                          <a:latin typeface="Calibri"/>
                        </a:rPr>
                        <a:t>%38,63</a:t>
                      </a:r>
                      <a:endParaRPr lang="tr-TR" sz="12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200" b="1" i="0" u="none" strike="noStrike">
                          <a:solidFill>
                            <a:srgbClr val="000000"/>
                          </a:solidFill>
                          <a:latin typeface="Calibri"/>
                        </a:rPr>
                        <a:t>342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200" b="1" i="0" u="none" strike="noStrike" dirty="0" smtClean="0">
                          <a:solidFill>
                            <a:srgbClr val="000000"/>
                          </a:solidFill>
                          <a:latin typeface="Calibri"/>
                        </a:rPr>
                        <a:t>%12,18</a:t>
                      </a:r>
                      <a:endParaRPr lang="tr-TR" sz="12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9" name="8 Dikdörtgen"/>
          <p:cNvSpPr/>
          <p:nvPr/>
        </p:nvSpPr>
        <p:spPr>
          <a:xfrm>
            <a:off x="0" y="957244"/>
            <a:ext cx="9864725" cy="584775"/>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lgn="ctr"/>
            <a:r>
              <a:rPr lang="tr-TR" sz="3200" b="1" dirty="0" smtClean="0">
                <a:solidFill>
                  <a:schemeClr val="accent1"/>
                </a:solidFill>
              </a:rPr>
              <a:t>ÜNİVERSİTE YERLEŞME ORANLARI</a:t>
            </a:r>
            <a:endParaRPr lang="tr-TR" sz="3200" b="1" dirty="0">
              <a:solidFill>
                <a:schemeClr val="accent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1"/>
          </p:nvPr>
        </p:nvSpPr>
        <p:spPr/>
        <p:txBody>
          <a:bodyPr/>
          <a:lstStyle/>
          <a:p>
            <a:pPr>
              <a:defRPr/>
            </a:pPr>
            <a:fld id="{87949634-B1DF-4554-AF7C-A29E35C741DD}" type="slidenum">
              <a:rPr lang="tr-TR" smtClean="0"/>
              <a:pPr>
                <a:defRPr/>
              </a:pPr>
              <a:t>21</a:t>
            </a:fld>
            <a:endParaRPr lang="tr-TR" dirty="0"/>
          </a:p>
        </p:txBody>
      </p:sp>
      <p:sp>
        <p:nvSpPr>
          <p:cNvPr id="6" name="5 Metin kutusu"/>
          <p:cNvSpPr txBox="1"/>
          <p:nvPr/>
        </p:nvSpPr>
        <p:spPr>
          <a:xfrm>
            <a:off x="288892" y="4600582"/>
            <a:ext cx="7358114" cy="461665"/>
          </a:xfrm>
          <a:prstGeom prst="rect">
            <a:avLst/>
          </a:prstGeom>
          <a:noFill/>
        </p:spPr>
        <p:txBody>
          <a:bodyPr wrap="square" rtlCol="0">
            <a:spAutoFit/>
          </a:bodyPr>
          <a:lstStyle/>
          <a:p>
            <a:r>
              <a:rPr lang="tr-TR" sz="800" b="1" dirty="0" smtClean="0"/>
              <a:t>NOT: </a:t>
            </a:r>
            <a:r>
              <a:rPr lang="tr-TR" sz="800" dirty="0" smtClean="0"/>
              <a:t> 2014-2015  dönemi 31.08.2014 ile 01.09.2015 tarihleri arası Halk Eğitimi Merkezi ve ASO Müdürlüğü e-yaygın modülü sayısal verileridir.</a:t>
            </a:r>
          </a:p>
          <a:p>
            <a:r>
              <a:rPr lang="tr-TR" sz="800" dirty="0" smtClean="0"/>
              <a:t>           2015-2016  dönemi 31.08.2015 ile 01.09.2016 tarihleri arası Halk Eğitimi Merkezi ve ASO Müdürlüğü e-yaygın modülü sayısal verileridir.       </a:t>
            </a:r>
          </a:p>
          <a:p>
            <a:r>
              <a:rPr lang="tr-TR" sz="800" dirty="0" smtClean="0"/>
              <a:t>           2016-2017  dönemi 31.08.2016 ile 01.09.2017 tarihleri arası Halk Eğitimi Merkezi ve ASO Müdürlüğü e-yaygın modülü sayısal verileridir.</a:t>
            </a:r>
            <a:endParaRPr lang="tr-TR" sz="800" dirty="0"/>
          </a:p>
        </p:txBody>
      </p:sp>
      <p:sp>
        <p:nvSpPr>
          <p:cNvPr id="7" name="6 Dikdörtgen"/>
          <p:cNvSpPr/>
          <p:nvPr/>
        </p:nvSpPr>
        <p:spPr>
          <a:xfrm>
            <a:off x="0" y="957244"/>
            <a:ext cx="9864725" cy="369332"/>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lgn="ctr" fontAlgn="b">
              <a:defRPr/>
            </a:pPr>
            <a:r>
              <a:rPr lang="tr-TR" sz="1800" b="1" dirty="0" smtClean="0">
                <a:solidFill>
                  <a:schemeClr val="accent1"/>
                </a:solidFill>
              </a:rPr>
              <a:t>YAYGIN EĞİTİM KURUMLARI</a:t>
            </a:r>
            <a:endParaRPr lang="tr-TR" sz="1800" b="1" dirty="0">
              <a:solidFill>
                <a:schemeClr val="accent1"/>
              </a:solidFill>
            </a:endParaRPr>
          </a:p>
        </p:txBody>
      </p:sp>
      <p:graphicFrame>
        <p:nvGraphicFramePr>
          <p:cNvPr id="8" name="7 Tablo"/>
          <p:cNvGraphicFramePr>
            <a:graphicFrameLocks noGrp="1"/>
          </p:cNvGraphicFramePr>
          <p:nvPr/>
        </p:nvGraphicFramePr>
        <p:xfrm>
          <a:off x="164522" y="1743062"/>
          <a:ext cx="9482748" cy="2589190"/>
        </p:xfrm>
        <a:graphic>
          <a:graphicData uri="http://schemas.openxmlformats.org/drawingml/2006/table">
            <a:tbl>
              <a:tblPr/>
              <a:tblGrid>
                <a:gridCol w="1260000"/>
                <a:gridCol w="792000"/>
                <a:gridCol w="612000"/>
                <a:gridCol w="612000"/>
                <a:gridCol w="612000"/>
                <a:gridCol w="756000"/>
                <a:gridCol w="680458"/>
                <a:gridCol w="680458"/>
                <a:gridCol w="680458"/>
                <a:gridCol w="756000"/>
                <a:gridCol w="680458"/>
                <a:gridCol w="680458"/>
                <a:gridCol w="680458"/>
              </a:tblGrid>
              <a:tr h="288000">
                <a:tc gridSpan="1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dirty="0" smtClean="0">
                          <a:solidFill>
                            <a:schemeClr val="tx1"/>
                          </a:solidFill>
                          <a:latin typeface="+mn-lt"/>
                          <a:ea typeface="+mn-ea"/>
                          <a:cs typeface="+mn-cs"/>
                        </a:rPr>
                        <a:t>HALK EĞİTİMİ MERKEZİ KURS VE KURSİYER SAYILARI</a:t>
                      </a:r>
                    </a:p>
                  </a:txBody>
                  <a:tcPr marL="63056" marR="6305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spcAft>
                          <a:spcPts val="0"/>
                        </a:spcAft>
                      </a:pPr>
                      <a:endParaRPr lang="tr-TR" sz="1600" dirty="0">
                        <a:solidFill>
                          <a:schemeClr val="bg1"/>
                        </a:solidFill>
                        <a:latin typeface="+mj-lt"/>
                        <a:ea typeface="Calibri"/>
                        <a:cs typeface="Times New Roman"/>
                      </a:endParaRPr>
                    </a:p>
                  </a:txBody>
                  <a:tcPr marL="63056" marR="63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ctr">
                        <a:spcAft>
                          <a:spcPts val="0"/>
                        </a:spcAft>
                      </a:pPr>
                      <a:endParaRPr lang="tr-TR" sz="1600" dirty="0">
                        <a:solidFill>
                          <a:schemeClr val="bg1"/>
                        </a:solidFill>
                        <a:latin typeface="+mj-lt"/>
                        <a:ea typeface="Calibri"/>
                        <a:cs typeface="Times New Roman"/>
                      </a:endParaRPr>
                    </a:p>
                  </a:txBody>
                  <a:tcPr marL="63056" marR="63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ctr">
                        <a:spcAft>
                          <a:spcPts val="0"/>
                        </a:spcAft>
                      </a:pPr>
                      <a:endParaRPr lang="tr-TR" sz="1600" dirty="0">
                        <a:solidFill>
                          <a:schemeClr val="bg1"/>
                        </a:solidFill>
                        <a:latin typeface="+mj-lt"/>
                        <a:ea typeface="Calibri"/>
                        <a:cs typeface="Times New Roman"/>
                      </a:endParaRPr>
                    </a:p>
                  </a:txBody>
                  <a:tcPr marL="63056" marR="63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60000">
                <a:tc rowSpan="2">
                  <a:txBody>
                    <a:bodyPr/>
                    <a:lstStyle/>
                    <a:p>
                      <a:pPr algn="ctr">
                        <a:spcAft>
                          <a:spcPts val="0"/>
                        </a:spcAft>
                      </a:pPr>
                      <a:r>
                        <a:rPr lang="tr-TR" sz="1600" b="1" dirty="0">
                          <a:solidFill>
                            <a:schemeClr val="bg1"/>
                          </a:solidFill>
                          <a:latin typeface="+mj-lt"/>
                          <a:ea typeface="Calibri"/>
                          <a:cs typeface="Times New Roman"/>
                        </a:rPr>
                        <a:t>KURSLAR</a:t>
                      </a:r>
                      <a:endParaRPr lang="tr-TR" sz="1200" dirty="0">
                        <a:solidFill>
                          <a:schemeClr val="bg1"/>
                        </a:solidFill>
                        <a:latin typeface="+mj-lt"/>
                        <a:ea typeface="Calibri"/>
                        <a:cs typeface="Times New Roman"/>
                      </a:endParaRPr>
                    </a:p>
                  </a:txBody>
                  <a:tcPr marL="63056" marR="630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4">
                  <a:txBody>
                    <a:bodyPr/>
                    <a:lstStyle/>
                    <a:p>
                      <a:pPr algn="ctr">
                        <a:spcAft>
                          <a:spcPts val="0"/>
                        </a:spcAft>
                      </a:pPr>
                      <a:r>
                        <a:rPr lang="tr-TR" sz="1600" b="1" dirty="0">
                          <a:solidFill>
                            <a:schemeClr val="bg1"/>
                          </a:solidFill>
                          <a:latin typeface="+mj-lt"/>
                          <a:ea typeface="Calibri"/>
                          <a:cs typeface="Times New Roman"/>
                        </a:rPr>
                        <a:t>2014-2015</a:t>
                      </a:r>
                      <a:endParaRPr lang="tr-TR" sz="1600" dirty="0">
                        <a:solidFill>
                          <a:schemeClr val="bg1"/>
                        </a:solidFill>
                        <a:latin typeface="+mj-lt"/>
                        <a:ea typeface="Calibri"/>
                        <a:cs typeface="Times New Roman"/>
                      </a:endParaRPr>
                    </a:p>
                  </a:txBody>
                  <a:tcPr marL="63056" marR="630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spcAft>
                          <a:spcPts val="0"/>
                        </a:spcAft>
                      </a:pPr>
                      <a:r>
                        <a:rPr lang="tr-TR" sz="1600" b="1" dirty="0">
                          <a:solidFill>
                            <a:schemeClr val="bg1"/>
                          </a:solidFill>
                          <a:latin typeface="+mj-lt"/>
                          <a:ea typeface="Calibri"/>
                          <a:cs typeface="Times New Roman"/>
                        </a:rPr>
                        <a:t>2015-2016</a:t>
                      </a:r>
                      <a:endParaRPr lang="tr-TR" sz="1600" dirty="0">
                        <a:solidFill>
                          <a:schemeClr val="bg1"/>
                        </a:solidFill>
                        <a:latin typeface="+mj-lt"/>
                        <a:ea typeface="Calibri"/>
                        <a:cs typeface="Times New Roman"/>
                      </a:endParaRPr>
                    </a:p>
                  </a:txBody>
                  <a:tcPr marL="63056" marR="630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spcAft>
                          <a:spcPts val="0"/>
                        </a:spcAft>
                      </a:pPr>
                      <a:r>
                        <a:rPr lang="tr-TR" sz="1600" b="1" dirty="0" smtClean="0">
                          <a:solidFill>
                            <a:schemeClr val="bg1"/>
                          </a:solidFill>
                          <a:latin typeface="+mj-lt"/>
                          <a:ea typeface="Calibri"/>
                          <a:cs typeface="Times New Roman"/>
                        </a:rPr>
                        <a:t>2016-2017</a:t>
                      </a:r>
                      <a:endParaRPr lang="tr-TR" sz="1600" dirty="0">
                        <a:solidFill>
                          <a:schemeClr val="bg1"/>
                        </a:solidFill>
                        <a:latin typeface="+mj-lt"/>
                        <a:ea typeface="Calibri"/>
                        <a:cs typeface="Times New Roman"/>
                      </a:endParaRPr>
                    </a:p>
                  </a:txBody>
                  <a:tcPr marL="63056" marR="630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57190">
                <a:tc vMerge="1">
                  <a:txBody>
                    <a:bodyPr/>
                    <a:lstStyle/>
                    <a:p>
                      <a:endParaRPr lang="tr-TR"/>
                    </a:p>
                  </a:txBody>
                  <a:tcPr/>
                </a:tc>
                <a:tc>
                  <a:txBody>
                    <a:bodyPr/>
                    <a:lstStyle/>
                    <a:p>
                      <a:pPr algn="ctr">
                        <a:spcAft>
                          <a:spcPts val="0"/>
                        </a:spcAft>
                      </a:pPr>
                      <a:r>
                        <a:rPr lang="tr-TR" sz="1100" b="1" dirty="0" smtClean="0">
                          <a:latin typeface="+mj-lt"/>
                          <a:ea typeface="Calibri"/>
                          <a:cs typeface="Times New Roman"/>
                        </a:rPr>
                        <a:t>Kurs</a:t>
                      </a:r>
                      <a:r>
                        <a:rPr lang="tr-TR" sz="1100" b="1" baseline="0" dirty="0" smtClean="0">
                          <a:latin typeface="+mj-lt"/>
                          <a:ea typeface="Calibri"/>
                          <a:cs typeface="Times New Roman"/>
                        </a:rPr>
                        <a:t> Sayısı</a:t>
                      </a:r>
                      <a:endParaRPr lang="tr-TR" sz="1100" dirty="0">
                        <a:latin typeface="+mj-lt"/>
                        <a:ea typeface="Calibri"/>
                        <a:cs typeface="Times New Roman"/>
                      </a:endParaRPr>
                    </a:p>
                  </a:txBody>
                  <a:tcPr marL="63056" marR="6305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100" b="1" dirty="0" smtClean="0">
                          <a:latin typeface="+mj-lt"/>
                          <a:ea typeface="Calibri"/>
                          <a:cs typeface="Times New Roman"/>
                        </a:rPr>
                        <a:t>Kadın</a:t>
                      </a:r>
                      <a:endParaRPr lang="tr-TR" sz="1100" dirty="0">
                        <a:latin typeface="+mj-lt"/>
                        <a:ea typeface="Calibri"/>
                        <a:cs typeface="Times New Roman"/>
                      </a:endParaRPr>
                    </a:p>
                  </a:txBody>
                  <a:tcPr marL="63056" marR="630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100" b="1" dirty="0" smtClean="0">
                          <a:latin typeface="+mj-lt"/>
                          <a:ea typeface="Calibri"/>
                          <a:cs typeface="Times New Roman"/>
                        </a:rPr>
                        <a:t>Erkek</a:t>
                      </a:r>
                      <a:endParaRPr lang="tr-TR" sz="1100" dirty="0">
                        <a:latin typeface="+mj-lt"/>
                        <a:ea typeface="Calibri"/>
                        <a:cs typeface="Times New Roman"/>
                      </a:endParaRPr>
                    </a:p>
                  </a:txBody>
                  <a:tcPr marL="63056" marR="630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100" b="1" dirty="0" smtClean="0">
                          <a:latin typeface="+mj-lt"/>
                          <a:ea typeface="Calibri"/>
                          <a:cs typeface="Times New Roman"/>
                        </a:rPr>
                        <a:t>Toplam</a:t>
                      </a:r>
                      <a:endParaRPr lang="tr-TR" sz="1100" dirty="0">
                        <a:latin typeface="+mj-lt"/>
                        <a:ea typeface="Calibri"/>
                        <a:cs typeface="Times New Roman"/>
                      </a:endParaRPr>
                    </a:p>
                  </a:txBody>
                  <a:tcPr marL="63056" marR="6305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100" b="1" dirty="0" smtClean="0">
                          <a:latin typeface="+mj-lt"/>
                          <a:ea typeface="Calibri"/>
                          <a:cs typeface="Times New Roman"/>
                        </a:rPr>
                        <a:t>Kurs</a:t>
                      </a:r>
                      <a:r>
                        <a:rPr lang="tr-TR" sz="1100" b="1" baseline="0" dirty="0" smtClean="0">
                          <a:latin typeface="+mj-lt"/>
                          <a:ea typeface="Calibri"/>
                          <a:cs typeface="Times New Roman"/>
                        </a:rPr>
                        <a:t> Sayısı</a:t>
                      </a:r>
                      <a:endParaRPr lang="tr-TR" sz="1100" dirty="0">
                        <a:latin typeface="+mj-lt"/>
                        <a:ea typeface="Calibri"/>
                        <a:cs typeface="Times New Roman"/>
                      </a:endParaRPr>
                    </a:p>
                  </a:txBody>
                  <a:tcPr marL="63056" marR="6305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100" b="1" dirty="0" smtClean="0">
                          <a:latin typeface="+mj-lt"/>
                          <a:ea typeface="Calibri"/>
                          <a:cs typeface="Times New Roman"/>
                        </a:rPr>
                        <a:t>Kadın</a:t>
                      </a:r>
                      <a:endParaRPr lang="tr-TR" sz="1100" dirty="0">
                        <a:latin typeface="+mj-lt"/>
                        <a:ea typeface="Calibri"/>
                        <a:cs typeface="Times New Roman"/>
                      </a:endParaRPr>
                    </a:p>
                  </a:txBody>
                  <a:tcPr marL="63056" marR="630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100" b="1" dirty="0" smtClean="0">
                          <a:latin typeface="+mj-lt"/>
                          <a:ea typeface="Calibri"/>
                          <a:cs typeface="Times New Roman"/>
                        </a:rPr>
                        <a:t>Erkek</a:t>
                      </a:r>
                      <a:endParaRPr lang="tr-TR" sz="1100" dirty="0">
                        <a:latin typeface="+mj-lt"/>
                        <a:ea typeface="Calibri"/>
                        <a:cs typeface="Times New Roman"/>
                      </a:endParaRPr>
                    </a:p>
                  </a:txBody>
                  <a:tcPr marL="63056" marR="630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100" b="1" dirty="0" smtClean="0">
                          <a:latin typeface="+mj-lt"/>
                          <a:ea typeface="Calibri"/>
                          <a:cs typeface="Times New Roman"/>
                        </a:rPr>
                        <a:t>Toplam</a:t>
                      </a:r>
                      <a:endParaRPr lang="tr-TR" sz="1100" dirty="0">
                        <a:latin typeface="+mj-lt"/>
                        <a:ea typeface="Calibri"/>
                        <a:cs typeface="Times New Roman"/>
                      </a:endParaRPr>
                    </a:p>
                  </a:txBody>
                  <a:tcPr marL="63056" marR="6305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100" b="1" dirty="0" smtClean="0">
                          <a:latin typeface="+mj-lt"/>
                          <a:ea typeface="Calibri"/>
                          <a:cs typeface="Times New Roman"/>
                        </a:rPr>
                        <a:t>Kurs</a:t>
                      </a:r>
                      <a:r>
                        <a:rPr lang="tr-TR" sz="1100" b="1" baseline="0" dirty="0" smtClean="0">
                          <a:latin typeface="+mj-lt"/>
                          <a:ea typeface="Calibri"/>
                          <a:cs typeface="Times New Roman"/>
                        </a:rPr>
                        <a:t> Sayısı</a:t>
                      </a:r>
                      <a:endParaRPr lang="tr-TR" sz="1100" dirty="0">
                        <a:latin typeface="+mj-lt"/>
                        <a:ea typeface="Calibri"/>
                        <a:cs typeface="Times New Roman"/>
                      </a:endParaRPr>
                    </a:p>
                  </a:txBody>
                  <a:tcPr marL="63056" marR="6305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100" b="1" dirty="0" smtClean="0">
                          <a:latin typeface="+mj-lt"/>
                          <a:ea typeface="Calibri"/>
                          <a:cs typeface="Times New Roman"/>
                        </a:rPr>
                        <a:t>Kadın</a:t>
                      </a:r>
                      <a:endParaRPr lang="tr-TR" sz="1100" dirty="0">
                        <a:latin typeface="+mj-lt"/>
                        <a:ea typeface="Calibri"/>
                        <a:cs typeface="Times New Roman"/>
                      </a:endParaRPr>
                    </a:p>
                  </a:txBody>
                  <a:tcPr marL="63056" marR="630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100" b="1" dirty="0" smtClean="0">
                          <a:latin typeface="+mj-lt"/>
                          <a:ea typeface="Calibri"/>
                          <a:cs typeface="Times New Roman"/>
                        </a:rPr>
                        <a:t>Erkek</a:t>
                      </a:r>
                      <a:endParaRPr lang="tr-TR" sz="1100" dirty="0">
                        <a:latin typeface="+mj-lt"/>
                        <a:ea typeface="Calibri"/>
                        <a:cs typeface="Times New Roman"/>
                      </a:endParaRPr>
                    </a:p>
                  </a:txBody>
                  <a:tcPr marL="63056" marR="630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tr-TR" sz="1100" b="1" dirty="0" smtClean="0">
                          <a:latin typeface="+mj-lt"/>
                          <a:ea typeface="Calibri"/>
                          <a:cs typeface="Times New Roman"/>
                        </a:rPr>
                        <a:t>Toplam</a:t>
                      </a:r>
                      <a:endParaRPr lang="tr-TR" sz="1100" dirty="0">
                        <a:latin typeface="+mj-lt"/>
                        <a:ea typeface="Calibri"/>
                        <a:cs typeface="Times New Roman"/>
                      </a:endParaRPr>
                    </a:p>
                  </a:txBody>
                  <a:tcPr marL="63056" marR="6305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6000">
                <a:tc>
                  <a:txBody>
                    <a:bodyPr/>
                    <a:lstStyle/>
                    <a:p>
                      <a:pPr algn="l" rtl="0" fontAlgn="t"/>
                      <a:r>
                        <a:rPr lang="tr-TR" sz="1200" b="0" i="0" u="none" strike="noStrike" dirty="0" smtClean="0">
                          <a:latin typeface="+mj-lt"/>
                        </a:rPr>
                        <a:t>Genel </a:t>
                      </a:r>
                    </a:p>
                    <a:p>
                      <a:pPr algn="l" rtl="0" fontAlgn="t"/>
                      <a:r>
                        <a:rPr lang="tr-TR" sz="1200" b="0" i="0" u="none" strike="noStrike" dirty="0" smtClean="0">
                          <a:latin typeface="+mj-lt"/>
                        </a:rPr>
                        <a:t>(Sosyal</a:t>
                      </a:r>
                      <a:r>
                        <a:rPr lang="tr-TR" sz="1200" b="0" i="0" u="none" strike="noStrike" baseline="0" dirty="0" smtClean="0">
                          <a:latin typeface="+mj-lt"/>
                        </a:rPr>
                        <a:t> ve Kültürel)</a:t>
                      </a:r>
                      <a:endParaRPr lang="tr-TR" sz="1200" b="0" i="0" u="none" strike="noStrike" dirty="0">
                        <a:latin typeface="+mj-lt"/>
                      </a:endParaRPr>
                    </a:p>
                  </a:txBody>
                  <a:tcPr marL="7200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tr-TR" sz="1200" b="0" i="0" u="none" strike="noStrike" dirty="0">
                          <a:latin typeface="+mj-lt"/>
                        </a:rPr>
                        <a:t>458</a:t>
                      </a:r>
                    </a:p>
                  </a:txBody>
                  <a:tcPr marL="9525" marR="72000"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tr-TR" sz="1200" b="0" i="0" u="none" strike="noStrike" dirty="0">
                          <a:latin typeface="+mj-lt"/>
                        </a:rPr>
                        <a:t>5.099</a:t>
                      </a:r>
                    </a:p>
                  </a:txBody>
                  <a:tcPr marL="9525" marR="72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tr-TR" sz="1200" b="0" i="0" u="none" strike="noStrike" dirty="0">
                          <a:latin typeface="+mj-lt"/>
                        </a:rPr>
                        <a:t>4.965</a:t>
                      </a:r>
                    </a:p>
                  </a:txBody>
                  <a:tcPr marL="9525" marR="72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tr-TR" sz="1200" b="1" i="0" u="none" strike="noStrike" dirty="0">
                          <a:latin typeface="+mj-lt"/>
                        </a:rPr>
                        <a:t>10.064</a:t>
                      </a:r>
                    </a:p>
                  </a:txBody>
                  <a:tcPr marL="9525" marR="72000"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620</a:t>
                      </a:r>
                      <a:endParaRPr kumimoji="0" lang="tr-TR" sz="1200" b="0" i="0" u="none" strike="noStrike" kern="1200" dirty="0">
                        <a:solidFill>
                          <a:schemeClr val="tx1"/>
                        </a:solidFill>
                        <a:latin typeface="+mj-lt"/>
                        <a:ea typeface="+mn-ea"/>
                        <a:cs typeface="+mn-cs"/>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7.092</a:t>
                      </a:r>
                      <a:endParaRPr kumimoji="0" lang="tr-TR" sz="1200" b="0"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5.124</a:t>
                      </a:r>
                      <a:endParaRPr kumimoji="0" lang="tr-TR" sz="1200" b="0"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1" i="0" u="none" strike="noStrike" kern="1200" dirty="0" smtClean="0">
                          <a:solidFill>
                            <a:schemeClr val="tx1"/>
                          </a:solidFill>
                          <a:latin typeface="+mj-lt"/>
                          <a:ea typeface="+mn-ea"/>
                          <a:cs typeface="+mn-cs"/>
                        </a:rPr>
                        <a:t>12.216</a:t>
                      </a:r>
                      <a:endParaRPr kumimoji="0" lang="tr-TR" sz="1200" b="1"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391</a:t>
                      </a:r>
                      <a:endParaRPr kumimoji="0" lang="tr-TR" sz="1200" b="0" i="0" u="none" strike="noStrike" kern="1200" dirty="0">
                        <a:solidFill>
                          <a:schemeClr val="tx1"/>
                        </a:solidFill>
                        <a:latin typeface="+mj-lt"/>
                        <a:ea typeface="+mn-ea"/>
                        <a:cs typeface="+mn-cs"/>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5.983</a:t>
                      </a:r>
                      <a:endParaRPr kumimoji="0" lang="tr-TR" sz="1200" b="0"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4.135</a:t>
                      </a:r>
                      <a:endParaRPr kumimoji="0" lang="tr-TR" sz="1200" b="0"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1" i="0" u="none" strike="noStrike" kern="1200" dirty="0" smtClean="0">
                          <a:solidFill>
                            <a:schemeClr val="tx1"/>
                          </a:solidFill>
                          <a:latin typeface="+mj-lt"/>
                          <a:ea typeface="+mn-ea"/>
                          <a:cs typeface="+mn-cs"/>
                        </a:rPr>
                        <a:t>10.118</a:t>
                      </a:r>
                      <a:endParaRPr kumimoji="0" lang="tr-TR" sz="1200" b="1"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6000">
                <a:tc>
                  <a:txBody>
                    <a:bodyPr/>
                    <a:lstStyle/>
                    <a:p>
                      <a:pPr algn="l" rtl="0" fontAlgn="t"/>
                      <a:r>
                        <a:rPr lang="tr-TR" sz="1200" b="0" i="0" u="none" strike="noStrike" dirty="0">
                          <a:latin typeface="+mj-lt"/>
                        </a:rPr>
                        <a:t>Mesleki ve Teknik</a:t>
                      </a:r>
                    </a:p>
                  </a:txBody>
                  <a:tcPr marL="7200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tr-TR" sz="1200" b="0" i="0" u="none" strike="noStrike" dirty="0">
                          <a:latin typeface="+mj-lt"/>
                        </a:rPr>
                        <a:t>329</a:t>
                      </a:r>
                    </a:p>
                  </a:txBody>
                  <a:tcPr marL="9525" marR="72000"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tr-TR" sz="1200" b="0" i="0" u="none" strike="noStrike" dirty="0">
                          <a:latin typeface="+mj-lt"/>
                        </a:rPr>
                        <a:t>3.939</a:t>
                      </a:r>
                    </a:p>
                  </a:txBody>
                  <a:tcPr marL="9525" marR="72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tr-TR" sz="1200" b="0" i="0" u="none" strike="noStrike" dirty="0">
                          <a:latin typeface="+mj-lt"/>
                        </a:rPr>
                        <a:t>5.177</a:t>
                      </a:r>
                    </a:p>
                  </a:txBody>
                  <a:tcPr marL="9525" marR="72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tr-TR" sz="1200" b="1" i="0" u="none" strike="noStrike" dirty="0">
                          <a:latin typeface="+mj-lt"/>
                        </a:rPr>
                        <a:t>9.116</a:t>
                      </a:r>
                    </a:p>
                  </a:txBody>
                  <a:tcPr marL="9525" marR="72000"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336</a:t>
                      </a:r>
                      <a:endParaRPr kumimoji="0" lang="tr-TR" sz="1200" b="0" i="0" u="none" strike="noStrike" kern="1200" dirty="0">
                        <a:solidFill>
                          <a:schemeClr val="tx1"/>
                        </a:solidFill>
                        <a:latin typeface="+mj-lt"/>
                        <a:ea typeface="+mn-ea"/>
                        <a:cs typeface="+mn-cs"/>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5.173</a:t>
                      </a:r>
                      <a:endParaRPr kumimoji="0" lang="tr-TR" sz="1200" b="0"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2.283</a:t>
                      </a:r>
                      <a:endParaRPr kumimoji="0" lang="tr-TR" sz="1200" b="0"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1" i="0" u="none" strike="noStrike" kern="1200" dirty="0" smtClean="0">
                          <a:solidFill>
                            <a:schemeClr val="tx1"/>
                          </a:solidFill>
                          <a:latin typeface="+mj-lt"/>
                          <a:ea typeface="+mn-ea"/>
                          <a:cs typeface="+mn-cs"/>
                        </a:rPr>
                        <a:t>7.456</a:t>
                      </a:r>
                      <a:endParaRPr kumimoji="0" lang="tr-TR" sz="1200" b="1"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392</a:t>
                      </a:r>
                      <a:endParaRPr kumimoji="0" lang="tr-TR" sz="1200" b="0" i="0" u="none" strike="noStrike" kern="1200" dirty="0">
                        <a:solidFill>
                          <a:schemeClr val="tx1"/>
                        </a:solidFill>
                        <a:latin typeface="+mj-lt"/>
                        <a:ea typeface="+mn-ea"/>
                        <a:cs typeface="+mn-cs"/>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6.721</a:t>
                      </a:r>
                      <a:endParaRPr kumimoji="0" lang="tr-TR" sz="1200" b="0"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2.887</a:t>
                      </a:r>
                      <a:endParaRPr kumimoji="0" lang="tr-TR" sz="1200" b="0"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1" i="0" u="none" strike="noStrike" kern="1200" dirty="0" smtClean="0">
                          <a:solidFill>
                            <a:schemeClr val="tx1"/>
                          </a:solidFill>
                          <a:latin typeface="+mj-lt"/>
                          <a:ea typeface="+mn-ea"/>
                          <a:cs typeface="+mn-cs"/>
                        </a:rPr>
                        <a:t>9.608</a:t>
                      </a:r>
                      <a:endParaRPr kumimoji="0" lang="tr-TR" sz="1200" b="1"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6000">
                <a:tc>
                  <a:txBody>
                    <a:bodyPr/>
                    <a:lstStyle/>
                    <a:p>
                      <a:pPr algn="l" rtl="0" fontAlgn="t"/>
                      <a:r>
                        <a:rPr lang="tr-TR" sz="1200" b="0" i="0" u="none" strike="noStrike" dirty="0">
                          <a:latin typeface="+mj-lt"/>
                        </a:rPr>
                        <a:t>Okuma Yazma</a:t>
                      </a:r>
                    </a:p>
                  </a:txBody>
                  <a:tcPr marL="7200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tr-TR" sz="1200" b="0" i="0" u="none" strike="noStrike" dirty="0">
                          <a:latin typeface="+mj-lt"/>
                        </a:rPr>
                        <a:t>23</a:t>
                      </a:r>
                    </a:p>
                  </a:txBody>
                  <a:tcPr marL="9525" marR="72000"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tr-TR" sz="1200" b="0" i="0" u="none" strike="noStrike" dirty="0">
                          <a:latin typeface="+mj-lt"/>
                        </a:rPr>
                        <a:t>70</a:t>
                      </a:r>
                    </a:p>
                  </a:txBody>
                  <a:tcPr marL="9525" marR="72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tr-TR" sz="1200" b="0" i="0" u="none" strike="noStrike" dirty="0">
                          <a:latin typeface="+mj-lt"/>
                        </a:rPr>
                        <a:t>28</a:t>
                      </a:r>
                    </a:p>
                  </a:txBody>
                  <a:tcPr marL="9525" marR="72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tr-TR" sz="1200" b="1" i="0" u="none" strike="noStrike" dirty="0">
                          <a:latin typeface="+mj-lt"/>
                        </a:rPr>
                        <a:t>98</a:t>
                      </a:r>
                    </a:p>
                  </a:txBody>
                  <a:tcPr marL="9525" marR="72000"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17</a:t>
                      </a:r>
                      <a:endParaRPr kumimoji="0" lang="tr-TR" sz="1200" b="0" i="0" u="none" strike="noStrike" kern="1200" dirty="0">
                        <a:solidFill>
                          <a:schemeClr val="tx1"/>
                        </a:solidFill>
                        <a:latin typeface="+mj-lt"/>
                        <a:ea typeface="+mn-ea"/>
                        <a:cs typeface="+mn-cs"/>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43</a:t>
                      </a:r>
                      <a:endParaRPr kumimoji="0" lang="tr-TR" sz="1200" b="0"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39</a:t>
                      </a:r>
                      <a:endParaRPr kumimoji="0" lang="tr-TR" sz="1200" b="0"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1" i="0" u="none" strike="noStrike" kern="1200" dirty="0" smtClean="0">
                          <a:solidFill>
                            <a:schemeClr val="tx1"/>
                          </a:solidFill>
                          <a:latin typeface="+mj-lt"/>
                          <a:ea typeface="+mn-ea"/>
                          <a:cs typeface="+mn-cs"/>
                        </a:rPr>
                        <a:t>82</a:t>
                      </a:r>
                      <a:endParaRPr kumimoji="0" lang="tr-TR" sz="1200" b="1"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22</a:t>
                      </a:r>
                      <a:endParaRPr kumimoji="0" lang="tr-TR" sz="1200" b="0" i="0" u="none" strike="noStrike" kern="1200" dirty="0">
                        <a:solidFill>
                          <a:schemeClr val="tx1"/>
                        </a:solidFill>
                        <a:latin typeface="+mj-lt"/>
                        <a:ea typeface="+mn-ea"/>
                        <a:cs typeface="+mn-cs"/>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67</a:t>
                      </a:r>
                      <a:endParaRPr kumimoji="0" lang="tr-TR" sz="1200" b="0"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0" i="0" u="none" strike="noStrike" kern="1200" dirty="0" smtClean="0">
                          <a:solidFill>
                            <a:schemeClr val="tx1"/>
                          </a:solidFill>
                          <a:latin typeface="+mj-lt"/>
                          <a:ea typeface="+mn-ea"/>
                          <a:cs typeface="+mn-cs"/>
                        </a:rPr>
                        <a:t>49</a:t>
                      </a:r>
                      <a:endParaRPr kumimoji="0" lang="tr-TR" sz="1200" b="0"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kumimoji="0" lang="tr-TR" sz="1200" b="1" i="0" u="none" strike="noStrike" kern="1200" dirty="0" smtClean="0">
                          <a:solidFill>
                            <a:schemeClr val="tx1"/>
                          </a:solidFill>
                          <a:latin typeface="+mj-lt"/>
                          <a:ea typeface="+mn-ea"/>
                          <a:cs typeface="+mn-cs"/>
                        </a:rPr>
                        <a:t>116</a:t>
                      </a:r>
                      <a:endParaRPr kumimoji="0" lang="tr-TR" sz="1200" b="1"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6000">
                <a:tc>
                  <a:txBody>
                    <a:bodyPr/>
                    <a:lstStyle/>
                    <a:p>
                      <a:pPr algn="l" rtl="0" fontAlgn="t"/>
                      <a:r>
                        <a:rPr lang="tr-TR" sz="1200" b="1" i="0" u="none" strike="noStrike" dirty="0">
                          <a:latin typeface="+mj-lt"/>
                        </a:rPr>
                        <a:t>Genel Toplam</a:t>
                      </a:r>
                    </a:p>
                  </a:txBody>
                  <a:tcPr marL="7200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t"/>
                      <a:r>
                        <a:rPr lang="tr-TR" sz="1200" b="1" i="0" u="none" strike="noStrike" dirty="0">
                          <a:latin typeface="+mj-lt"/>
                        </a:rPr>
                        <a:t>810</a:t>
                      </a:r>
                    </a:p>
                  </a:txBody>
                  <a:tcPr marL="9525" marR="72000" marT="952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t"/>
                      <a:r>
                        <a:rPr lang="tr-TR" sz="1200" b="1" i="0" u="none" strike="noStrike" dirty="0">
                          <a:latin typeface="+mj-lt"/>
                        </a:rPr>
                        <a:t>9.108</a:t>
                      </a:r>
                    </a:p>
                  </a:txBody>
                  <a:tcPr marL="9525" marR="72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t"/>
                      <a:r>
                        <a:rPr lang="tr-TR" sz="1200" b="1" i="0" u="none" strike="noStrike" dirty="0">
                          <a:latin typeface="+mj-lt"/>
                        </a:rPr>
                        <a:t>10.170</a:t>
                      </a:r>
                    </a:p>
                  </a:txBody>
                  <a:tcPr marL="9525" marR="72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t"/>
                      <a:r>
                        <a:rPr lang="tr-TR" sz="1200" b="1" i="0" u="none" strike="noStrike" dirty="0">
                          <a:latin typeface="+mj-lt"/>
                        </a:rPr>
                        <a:t>19.278</a:t>
                      </a:r>
                    </a:p>
                  </a:txBody>
                  <a:tcPr marL="9525" marR="72000" marT="9525"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spcAft>
                          <a:spcPts val="0"/>
                        </a:spcAft>
                      </a:pPr>
                      <a:r>
                        <a:rPr kumimoji="0" lang="tr-TR" sz="1200" b="1" i="0" u="none" strike="noStrike" kern="1200" dirty="0" smtClean="0">
                          <a:solidFill>
                            <a:schemeClr val="tx1"/>
                          </a:solidFill>
                          <a:latin typeface="+mj-lt"/>
                          <a:ea typeface="+mn-ea"/>
                          <a:cs typeface="+mn-cs"/>
                        </a:rPr>
                        <a:t>973</a:t>
                      </a:r>
                      <a:endParaRPr kumimoji="0" lang="tr-TR" sz="1200" b="1" i="0" u="none" strike="noStrike" kern="1200" dirty="0">
                        <a:solidFill>
                          <a:schemeClr val="tx1"/>
                        </a:solidFill>
                        <a:latin typeface="+mj-lt"/>
                        <a:ea typeface="+mn-ea"/>
                        <a:cs typeface="+mn-cs"/>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spcAft>
                          <a:spcPts val="0"/>
                        </a:spcAft>
                      </a:pPr>
                      <a:r>
                        <a:rPr kumimoji="0" lang="tr-TR" sz="1200" b="1" i="0" u="none" strike="noStrike" kern="1200" dirty="0" smtClean="0">
                          <a:solidFill>
                            <a:schemeClr val="tx1"/>
                          </a:solidFill>
                          <a:latin typeface="+mj-lt"/>
                          <a:ea typeface="+mn-ea"/>
                          <a:cs typeface="+mn-cs"/>
                        </a:rPr>
                        <a:t>12.308</a:t>
                      </a:r>
                      <a:endParaRPr kumimoji="0" lang="tr-TR" sz="1200" b="1"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spcAft>
                          <a:spcPts val="0"/>
                        </a:spcAft>
                      </a:pPr>
                      <a:r>
                        <a:rPr kumimoji="0" lang="tr-TR" sz="1200" b="1" i="0" u="none" strike="noStrike" kern="1200" dirty="0" smtClean="0">
                          <a:solidFill>
                            <a:schemeClr val="tx1"/>
                          </a:solidFill>
                          <a:latin typeface="+mj-lt"/>
                          <a:ea typeface="+mn-ea"/>
                          <a:cs typeface="+mn-cs"/>
                        </a:rPr>
                        <a:t>7.446</a:t>
                      </a:r>
                      <a:endParaRPr kumimoji="0" lang="tr-TR" sz="1200" b="1"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spcAft>
                          <a:spcPts val="0"/>
                        </a:spcAft>
                      </a:pPr>
                      <a:r>
                        <a:rPr kumimoji="0" lang="tr-TR" sz="1200" b="1" i="0" u="none" strike="noStrike" kern="1200" dirty="0" smtClean="0">
                          <a:solidFill>
                            <a:schemeClr val="tx1"/>
                          </a:solidFill>
                          <a:latin typeface="+mj-lt"/>
                          <a:ea typeface="+mn-ea"/>
                          <a:cs typeface="+mn-cs"/>
                        </a:rPr>
                        <a:t>19.754</a:t>
                      </a:r>
                      <a:endParaRPr kumimoji="0" lang="tr-TR" sz="1200" b="1"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spcAft>
                          <a:spcPts val="0"/>
                        </a:spcAft>
                      </a:pPr>
                      <a:r>
                        <a:rPr kumimoji="0" lang="tr-TR" sz="1200" b="1" i="0" u="none" strike="noStrike" kern="1200" dirty="0" smtClean="0">
                          <a:solidFill>
                            <a:schemeClr val="tx1"/>
                          </a:solidFill>
                          <a:latin typeface="+mj-lt"/>
                          <a:ea typeface="+mn-ea"/>
                          <a:cs typeface="+mn-cs"/>
                        </a:rPr>
                        <a:t>805</a:t>
                      </a:r>
                      <a:endParaRPr kumimoji="0" lang="tr-TR" sz="1200" b="1" i="0" u="none" strike="noStrike" kern="1200" dirty="0">
                        <a:solidFill>
                          <a:schemeClr val="tx1"/>
                        </a:solidFill>
                        <a:latin typeface="+mj-lt"/>
                        <a:ea typeface="+mn-ea"/>
                        <a:cs typeface="+mn-cs"/>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spcAft>
                          <a:spcPts val="0"/>
                        </a:spcAft>
                      </a:pPr>
                      <a:r>
                        <a:rPr kumimoji="0" lang="tr-TR" sz="1200" b="1" i="0" u="none" strike="noStrike" kern="1200" dirty="0" smtClean="0">
                          <a:solidFill>
                            <a:schemeClr val="tx1"/>
                          </a:solidFill>
                          <a:latin typeface="+mj-lt"/>
                          <a:ea typeface="+mn-ea"/>
                          <a:cs typeface="+mn-cs"/>
                        </a:rPr>
                        <a:t>12.771</a:t>
                      </a:r>
                      <a:endParaRPr kumimoji="0" lang="tr-TR" sz="1200" b="1"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spcAft>
                          <a:spcPts val="0"/>
                        </a:spcAft>
                      </a:pPr>
                      <a:r>
                        <a:rPr kumimoji="0" lang="tr-TR" sz="1200" b="1" i="0" u="none" strike="noStrike" kern="1200" dirty="0" smtClean="0">
                          <a:solidFill>
                            <a:schemeClr val="tx1"/>
                          </a:solidFill>
                          <a:latin typeface="+mj-lt"/>
                          <a:ea typeface="+mn-ea"/>
                          <a:cs typeface="+mn-cs"/>
                        </a:rPr>
                        <a:t>7.071</a:t>
                      </a:r>
                      <a:endParaRPr kumimoji="0" lang="tr-TR" sz="1200" b="1"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spcAft>
                          <a:spcPts val="0"/>
                        </a:spcAft>
                      </a:pPr>
                      <a:r>
                        <a:rPr kumimoji="0" lang="tr-TR" sz="1200" b="1" i="0" u="none" strike="noStrike" kern="1200" dirty="0" smtClean="0">
                          <a:solidFill>
                            <a:schemeClr val="tx1"/>
                          </a:solidFill>
                          <a:latin typeface="+mj-lt"/>
                          <a:ea typeface="+mn-ea"/>
                          <a:cs typeface="+mn-cs"/>
                        </a:rPr>
                        <a:t>19.842</a:t>
                      </a:r>
                      <a:endParaRPr kumimoji="0" lang="tr-TR" sz="1200" b="1" i="0" u="none" strike="noStrike" kern="1200" dirty="0">
                        <a:solidFill>
                          <a:schemeClr val="tx1"/>
                        </a:solidFill>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22</a:t>
            </a:fld>
            <a:endParaRPr lang="tr-TR" dirty="0"/>
          </a:p>
        </p:txBody>
      </p:sp>
      <p:graphicFrame>
        <p:nvGraphicFramePr>
          <p:cNvPr id="5" name="4 Tablo"/>
          <p:cNvGraphicFramePr>
            <a:graphicFrameLocks noGrp="1"/>
          </p:cNvGraphicFramePr>
          <p:nvPr>
            <p:extLst>
              <p:ext uri="{D42A27DB-BD31-4B8C-83A1-F6EECF244321}">
                <p14:modId xmlns="" xmlns:p14="http://schemas.microsoft.com/office/powerpoint/2010/main" val="1023451758"/>
              </p:ext>
            </p:extLst>
          </p:nvPr>
        </p:nvGraphicFramePr>
        <p:xfrm>
          <a:off x="288892" y="2386004"/>
          <a:ext cx="9481386" cy="1336194"/>
        </p:xfrm>
        <a:graphic>
          <a:graphicData uri="http://schemas.openxmlformats.org/drawingml/2006/table">
            <a:tbl>
              <a:tblPr firstRow="1" bandRow="1">
                <a:tableStyleId>{08FB837D-C827-4EFA-A057-4D05807E0F7C}</a:tableStyleId>
              </a:tblPr>
              <a:tblGrid>
                <a:gridCol w="720000"/>
                <a:gridCol w="733386"/>
                <a:gridCol w="684000"/>
                <a:gridCol w="828000"/>
                <a:gridCol w="828000"/>
                <a:gridCol w="1296000"/>
                <a:gridCol w="864000"/>
                <a:gridCol w="1044000"/>
                <a:gridCol w="1152000"/>
                <a:gridCol w="1332000"/>
              </a:tblGrid>
              <a:tr h="180000">
                <a:tc>
                  <a:txBody>
                    <a:bodyPr/>
                    <a:lstStyle/>
                    <a:p>
                      <a:pPr algn="ctr" fontAlgn="ctr"/>
                      <a:r>
                        <a:rPr lang="tr-TR" sz="1200" b="1" i="0" u="none" strike="noStrike" dirty="0" smtClean="0">
                          <a:solidFill>
                            <a:schemeClr val="bg1"/>
                          </a:solidFill>
                          <a:latin typeface="Calibri"/>
                        </a:rPr>
                        <a:t>YILI</a:t>
                      </a:r>
                      <a:endParaRPr lang="tr-TR" sz="1200" b="1" i="0" u="none" strike="noStrike" dirty="0">
                        <a:solidFill>
                          <a:schemeClr val="bg1"/>
                        </a:solidFill>
                        <a:latin typeface="Calibri"/>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1072866" rtl="0" eaLnBrk="1" fontAlgn="ctr" latinLnBrk="0" hangingPunct="1">
                        <a:lnSpc>
                          <a:spcPct val="100000"/>
                        </a:lnSpc>
                        <a:spcBef>
                          <a:spcPts val="0"/>
                        </a:spcBef>
                        <a:spcAft>
                          <a:spcPts val="0"/>
                        </a:spcAft>
                        <a:buClrTx/>
                        <a:buSzTx/>
                        <a:buFontTx/>
                        <a:buNone/>
                        <a:tabLst/>
                        <a:defRPr/>
                      </a:pPr>
                      <a:r>
                        <a:rPr lang="tr-TR" sz="1200" b="1" u="none" strike="noStrike" dirty="0" smtClean="0">
                          <a:solidFill>
                            <a:schemeClr val="bg1"/>
                          </a:solidFill>
                        </a:rPr>
                        <a:t>Derslik Sayısı</a:t>
                      </a:r>
                      <a:endParaRPr lang="tr-TR" sz="1200" b="1" i="0" u="none" strike="noStrike" dirty="0" smtClean="0">
                        <a:solidFill>
                          <a:schemeClr val="bg1"/>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tr-TR" sz="1200" u="none" strike="noStrike" dirty="0" smtClean="0"/>
                        <a:t>Pansiyon</a:t>
                      </a:r>
                      <a:endParaRPr lang="tr-TR" sz="1200" b="0" i="0" u="none" strike="noStrike" dirty="0">
                        <a:solidFill>
                          <a:srgbClr val="000000"/>
                        </a:solidFill>
                        <a:latin typeface="Calibri"/>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tr-TR" sz="1200" u="none" strike="noStrike" dirty="0"/>
                        <a:t>Spor Salonu</a:t>
                      </a:r>
                      <a:endParaRPr lang="tr-TR" sz="1200" b="0" i="0" u="none" strike="noStrike" dirty="0">
                        <a:solidFill>
                          <a:srgbClr val="000000"/>
                        </a:solidFill>
                        <a:latin typeface="Calibri"/>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tr-TR" sz="1200" u="none" strike="noStrike" dirty="0" smtClean="0"/>
                        <a:t>Yemekhane</a:t>
                      </a:r>
                      <a:endParaRPr lang="tr-TR" sz="1200" b="1" i="0" u="none" strike="noStrike" dirty="0">
                        <a:solidFill>
                          <a:schemeClr val="bg1"/>
                        </a:solidFill>
                        <a:latin typeface="Calibri"/>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tr-TR" sz="1200" u="none" strike="noStrike" dirty="0" smtClean="0"/>
                        <a:t>Çevre Düzenlemesi</a:t>
                      </a:r>
                      <a:endParaRPr lang="tr-TR" sz="1200" b="0" i="0" u="none" strike="noStrike" dirty="0">
                        <a:solidFill>
                          <a:srgbClr val="000000"/>
                        </a:solidFill>
                        <a:latin typeface="Calibri"/>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tr-TR" sz="1200" b="1" i="0" u="none" strike="noStrike" dirty="0" smtClean="0">
                          <a:solidFill>
                            <a:schemeClr val="bg1"/>
                          </a:solidFill>
                          <a:latin typeface="Calibri"/>
                        </a:rPr>
                        <a:t>Toplam Proje</a:t>
                      </a:r>
                      <a:endParaRPr lang="tr-TR" sz="1200" b="1" i="0" u="none" strike="noStrike" dirty="0">
                        <a:solidFill>
                          <a:schemeClr val="bg1"/>
                        </a:solidFill>
                        <a:latin typeface="Calibri"/>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tr-TR" sz="1200" b="1" i="0" u="none" strike="noStrike" dirty="0" smtClean="0">
                          <a:solidFill>
                            <a:schemeClr val="bg1"/>
                          </a:solidFill>
                          <a:latin typeface="Calibri"/>
                        </a:rPr>
                        <a:t>Hayırsever </a:t>
                      </a:r>
                      <a:endParaRPr lang="tr-TR" sz="1200" b="1" i="0" u="none" strike="noStrike" dirty="0">
                        <a:solidFill>
                          <a:schemeClr val="bg1"/>
                        </a:solidFill>
                        <a:latin typeface="Calibri"/>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tr-TR" sz="1200" b="1" i="0" u="none" strike="noStrike" dirty="0" smtClean="0">
                          <a:solidFill>
                            <a:schemeClr val="bg1"/>
                          </a:solidFill>
                          <a:latin typeface="Calibri"/>
                        </a:rPr>
                        <a:t>Devlet </a:t>
                      </a:r>
                      <a:endParaRPr lang="tr-TR" sz="1200" b="1" i="0" u="none" strike="noStrike" dirty="0">
                        <a:solidFill>
                          <a:schemeClr val="bg1"/>
                        </a:solidFill>
                        <a:latin typeface="Calibri"/>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tr-TR" sz="1200" b="1" i="0" u="none" strike="noStrike" dirty="0" smtClean="0">
                          <a:solidFill>
                            <a:schemeClr val="bg1"/>
                          </a:solidFill>
                          <a:latin typeface="Calibri"/>
                        </a:rPr>
                        <a:t>Toplam Proje Bedeli</a:t>
                      </a:r>
                      <a:endParaRPr lang="tr-TR" sz="1200" b="1" i="0" u="none" strike="noStrike" dirty="0">
                        <a:solidFill>
                          <a:schemeClr val="bg1"/>
                        </a:solidFill>
                        <a:latin typeface="Calibri"/>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80000">
                <a:tc>
                  <a:txBody>
                    <a:bodyPr/>
                    <a:lstStyle/>
                    <a:p>
                      <a:pPr algn="ctr" fontAlgn="ctr"/>
                      <a:r>
                        <a:rPr lang="tr-TR" sz="1200" b="1" i="0" u="none" strike="noStrike" dirty="0" smtClean="0">
                          <a:solidFill>
                            <a:srgbClr val="000000"/>
                          </a:solidFill>
                          <a:latin typeface="Calibri"/>
                        </a:rPr>
                        <a:t>2014</a:t>
                      </a:r>
                      <a:endParaRPr lang="tr-TR" sz="1200" b="1" i="0" u="none" strike="noStrike" dirty="0">
                        <a:solidFill>
                          <a:srgbClr val="000000"/>
                        </a:solidFill>
                        <a:latin typeface="Calibri"/>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200" dirty="0" smtClean="0">
                          <a:latin typeface="+mn-lt"/>
                        </a:rPr>
                        <a:t>77</a:t>
                      </a:r>
                      <a:endParaRPr lang="tr-TR" sz="1200" dirty="0">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300</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1</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7</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200" b="0" i="0" u="none" strike="noStrike" dirty="0" smtClean="0">
                          <a:solidFill>
                            <a:srgbClr val="000000"/>
                          </a:solidFill>
                          <a:latin typeface="+mn-lt"/>
                        </a:rPr>
                        <a:t>1.750.000,00TL</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tr-TR" sz="1200" b="0" i="0" u="none" strike="noStrike" kern="1200" dirty="0" smtClean="0">
                          <a:solidFill>
                            <a:srgbClr val="000000"/>
                          </a:solidFill>
                          <a:latin typeface="+mn-lt"/>
                          <a:ea typeface="+mn-ea"/>
                          <a:cs typeface="+mn-cs"/>
                        </a:rPr>
                        <a:t>16.310.322,00TL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200" b="1" i="0" u="none" strike="noStrike" kern="1200" dirty="0" smtClean="0">
                          <a:solidFill>
                            <a:srgbClr val="000000"/>
                          </a:solidFill>
                          <a:latin typeface="+mn-lt"/>
                          <a:ea typeface="+mn-ea"/>
                          <a:cs typeface="+mn-cs"/>
                        </a:rPr>
                        <a:t>18.060.322,00TL</a:t>
                      </a:r>
                      <a:endParaRPr lang="tr-TR" sz="1200" b="1" i="0" u="none" strike="noStrike" kern="1200" dirty="0">
                        <a:solidFill>
                          <a:srgbClr val="000000"/>
                        </a:solidFill>
                        <a:latin typeface="+mn-lt"/>
                        <a:ea typeface="+mn-ea"/>
                        <a:cs typeface="+mn-cs"/>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0000">
                <a:tc>
                  <a:txBody>
                    <a:bodyPr/>
                    <a:lstStyle/>
                    <a:p>
                      <a:pPr algn="ctr" fontAlgn="ctr"/>
                      <a:r>
                        <a:rPr lang="tr-TR" sz="1200" b="1" i="0" u="none" strike="noStrike" dirty="0" smtClean="0">
                          <a:solidFill>
                            <a:srgbClr val="000000"/>
                          </a:solidFill>
                          <a:latin typeface="Calibri"/>
                        </a:rPr>
                        <a:t>2015</a:t>
                      </a:r>
                      <a:endParaRPr lang="tr-TR" sz="1200" b="1" i="0" u="none" strike="noStrike" dirty="0">
                        <a:solidFill>
                          <a:srgbClr val="000000"/>
                        </a:solidFill>
                        <a:latin typeface="Calibri"/>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200" dirty="0" smtClean="0">
                          <a:latin typeface="+mn-lt"/>
                        </a:rPr>
                        <a:t>24</a:t>
                      </a:r>
                      <a:endParaRPr lang="tr-TR" sz="1200" dirty="0">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1</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tr-TR" sz="1200" b="0" i="0" u="none" strike="noStrike" kern="1200" dirty="0" smtClean="0">
                          <a:solidFill>
                            <a:srgbClr val="000000"/>
                          </a:solidFill>
                          <a:latin typeface="+mn-lt"/>
                          <a:ea typeface="+mn-ea"/>
                          <a:cs typeface="+mn-cs"/>
                        </a:rPr>
                        <a:t>2.500.000,00TL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200" b="1" i="0" u="none" strike="noStrike" kern="1200" dirty="0" smtClean="0">
                          <a:solidFill>
                            <a:srgbClr val="000000"/>
                          </a:solidFill>
                          <a:latin typeface="+mn-lt"/>
                          <a:ea typeface="+mn-ea"/>
                          <a:cs typeface="+mn-cs"/>
                        </a:rPr>
                        <a:t>2.500.000,00TL</a:t>
                      </a:r>
                      <a:endParaRPr lang="tr-TR" sz="1200" b="1" i="0" u="none" strike="noStrike" kern="1200" dirty="0">
                        <a:solidFill>
                          <a:srgbClr val="000000"/>
                        </a:solidFill>
                        <a:latin typeface="+mn-lt"/>
                        <a:ea typeface="+mn-ea"/>
                        <a:cs typeface="+mn-cs"/>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0000">
                <a:tc>
                  <a:txBody>
                    <a:bodyPr/>
                    <a:lstStyle/>
                    <a:p>
                      <a:pPr algn="ctr" fontAlgn="ctr"/>
                      <a:r>
                        <a:rPr lang="tr-TR" sz="1200" b="1" i="0" u="none" strike="noStrike" dirty="0" smtClean="0">
                          <a:solidFill>
                            <a:srgbClr val="000000"/>
                          </a:solidFill>
                          <a:latin typeface="Calibri"/>
                        </a:rPr>
                        <a:t>2016</a:t>
                      </a:r>
                      <a:endParaRPr lang="tr-TR" sz="1200" b="1" i="0" u="none" strike="noStrike" dirty="0">
                        <a:solidFill>
                          <a:srgbClr val="000000"/>
                        </a:solidFill>
                        <a:latin typeface="Calibri"/>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200" dirty="0" smtClean="0">
                          <a:latin typeface="+mn-lt"/>
                        </a:rPr>
                        <a:t>16</a:t>
                      </a:r>
                      <a:endParaRPr lang="tr-TR" sz="1200" dirty="0">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1</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kumimoji="0" lang="tr-TR" sz="1200" b="0" i="0" u="none" strike="noStrike" kern="1200" dirty="0" smtClean="0">
                          <a:solidFill>
                            <a:schemeClr val="tx1"/>
                          </a:solidFill>
                          <a:latin typeface="+mn-lt"/>
                          <a:ea typeface="+mn-ea"/>
                          <a:cs typeface="+mn-cs"/>
                        </a:rPr>
                        <a:t>3.300.000,00TL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0" lang="tr-TR" sz="1200" b="1" i="0" u="none" strike="noStrike" kern="1200" dirty="0" smtClean="0">
                          <a:solidFill>
                            <a:schemeClr val="tx1"/>
                          </a:solidFill>
                          <a:latin typeface="+mn-lt"/>
                          <a:ea typeface="+mn-ea"/>
                          <a:cs typeface="+mn-cs"/>
                        </a:rPr>
                        <a:t>3.300.000,00TL</a:t>
                      </a: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0000">
                <a:tc>
                  <a:txBody>
                    <a:bodyPr/>
                    <a:lstStyle/>
                    <a:p>
                      <a:pPr algn="ctr" fontAlgn="ctr"/>
                      <a:r>
                        <a:rPr lang="tr-TR" sz="1200" b="1" i="0" u="none" strike="noStrike" dirty="0" smtClean="0">
                          <a:solidFill>
                            <a:srgbClr val="000000"/>
                          </a:solidFill>
                          <a:latin typeface="Calibri"/>
                        </a:rPr>
                        <a:t>2017</a:t>
                      </a:r>
                      <a:endParaRPr lang="tr-TR" sz="1200" b="1" i="0" u="none" strike="noStrike" dirty="0">
                        <a:solidFill>
                          <a:srgbClr val="000000"/>
                        </a:solidFill>
                        <a:latin typeface="Calibri"/>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200" dirty="0" smtClean="0">
                          <a:latin typeface="+mn-lt"/>
                        </a:rPr>
                        <a:t>48</a:t>
                      </a:r>
                      <a:endParaRPr lang="tr-TR" sz="1200" dirty="0">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2</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latin typeface="+mn-lt"/>
                        </a:rPr>
                        <a:t>-</a:t>
                      </a:r>
                      <a:endParaRPr lang="tr-TR" sz="1200" b="0" i="0" u="none" strike="noStrike" dirty="0">
                        <a:solidFill>
                          <a:srgbClr val="000000"/>
                        </a:solidFill>
                        <a:latin typeface="+mn-lt"/>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kumimoji="0" lang="tr-TR" sz="1200" u="none" strike="noStrike" kern="1200" dirty="0" smtClean="0">
                          <a:solidFill>
                            <a:schemeClr val="dk1"/>
                          </a:solidFill>
                          <a:effectLst/>
                          <a:latin typeface="+mn-lt"/>
                          <a:ea typeface="+mn-ea"/>
                          <a:cs typeface="+mn-cs"/>
                        </a:rPr>
                        <a:t>5.478.740,00 TL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kumimoji="0" lang="tr-TR" sz="1200" b="1" u="none" strike="noStrike" kern="1200" dirty="0" smtClean="0">
                          <a:solidFill>
                            <a:schemeClr val="dk1"/>
                          </a:solidFill>
                          <a:effectLst/>
                          <a:latin typeface="+mn-lt"/>
                          <a:ea typeface="+mn-ea"/>
                          <a:cs typeface="+mn-cs"/>
                        </a:rPr>
                        <a:t>5.478.740,00 TL</a:t>
                      </a: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0000">
                <a:tc>
                  <a:txBody>
                    <a:bodyPr/>
                    <a:lstStyle/>
                    <a:p>
                      <a:pPr marL="0" marR="0" indent="0" algn="ctr" defTabSz="1072866" rtl="0" eaLnBrk="1" fontAlgn="ctr" latinLnBrk="0" hangingPunct="1">
                        <a:lnSpc>
                          <a:spcPct val="100000"/>
                        </a:lnSpc>
                        <a:spcBef>
                          <a:spcPts val="0"/>
                        </a:spcBef>
                        <a:spcAft>
                          <a:spcPts val="0"/>
                        </a:spcAft>
                        <a:buClrTx/>
                        <a:buSzTx/>
                        <a:buFontTx/>
                        <a:buNone/>
                        <a:tabLst/>
                        <a:defRPr/>
                      </a:pPr>
                      <a:r>
                        <a:rPr lang="tr-TR" sz="1200" b="1" i="1" u="none" strike="noStrike" dirty="0" smtClean="0">
                          <a:solidFill>
                            <a:srgbClr val="FF0000"/>
                          </a:solidFill>
                          <a:latin typeface="Calibri"/>
                        </a:rPr>
                        <a:t>G.TOPLAM</a:t>
                      </a:r>
                      <a:endParaRPr lang="tr-TR" sz="1200" b="1" i="1" u="none" strike="noStrike" dirty="0">
                        <a:solidFill>
                          <a:srgbClr val="FF0000"/>
                        </a:solidFill>
                        <a:latin typeface="Calibri"/>
                      </a:endParaRPr>
                    </a:p>
                  </a:txBody>
                  <a:tcPr marL="8409" marR="8409" marT="8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200" b="1" i="0" u="none" strike="noStrike" dirty="0">
                          <a:solidFill>
                            <a:srgbClr val="000000"/>
                          </a:solidFill>
                          <a:latin typeface="Calibri"/>
                        </a:rPr>
                        <a:t>165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200" b="1" i="0" u="none" strike="noStrike">
                          <a:solidFill>
                            <a:srgbClr val="000000"/>
                          </a:solidFill>
                          <a:latin typeface="Calibri"/>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200" b="1"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200" b="1" i="0" u="none" strike="noStrike">
                          <a:solidFill>
                            <a:srgbClr val="000000"/>
                          </a:solidFill>
                          <a:latin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200" b="1" i="0" u="none" strike="noStrike">
                          <a:solidFill>
                            <a:srgbClr val="000000"/>
                          </a:solidFill>
                          <a:latin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200" b="1" i="0" u="none" strike="noStrike">
                          <a:solidFill>
                            <a:srgbClr val="000000"/>
                          </a:solidFill>
                          <a:latin typeface="Calibri"/>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ctr"/>
                      <a:r>
                        <a:rPr lang="tr-TR" sz="1200" b="1" i="0" u="none" strike="noStrike" dirty="0" smtClean="0">
                          <a:solidFill>
                            <a:srgbClr val="000000"/>
                          </a:solidFill>
                          <a:latin typeface="Calibri"/>
                        </a:rPr>
                        <a:t>1.750.000,00 TL</a:t>
                      </a:r>
                      <a:endParaRPr lang="tr-TR" sz="12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ctr"/>
                      <a:r>
                        <a:rPr lang="tr-TR" sz="1200" b="1" i="0" u="none" strike="noStrike" dirty="0" smtClean="0">
                          <a:solidFill>
                            <a:srgbClr val="000000"/>
                          </a:solidFill>
                          <a:latin typeface="Calibri"/>
                        </a:rPr>
                        <a:t>27.589.062,00 TL</a:t>
                      </a:r>
                      <a:endParaRPr lang="tr-TR" sz="12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ctr"/>
                      <a:r>
                        <a:rPr lang="tr-TR" sz="1200" b="1" i="0" u="none" strike="noStrike" dirty="0" smtClean="0">
                          <a:solidFill>
                            <a:srgbClr val="000000"/>
                          </a:solidFill>
                          <a:latin typeface="Calibri"/>
                        </a:rPr>
                        <a:t>29.339.062,00 TL</a:t>
                      </a:r>
                      <a:endParaRPr lang="tr-TR" sz="12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6" name="5 Dikdörtgen"/>
          <p:cNvSpPr/>
          <p:nvPr/>
        </p:nvSpPr>
        <p:spPr>
          <a:xfrm>
            <a:off x="0" y="1814500"/>
            <a:ext cx="9864725" cy="369332"/>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lgn="ctr" defTabSz="914400" fontAlgn="ctr">
              <a:defRPr/>
            </a:pPr>
            <a:r>
              <a:rPr lang="tr-TR" sz="1800" b="1" dirty="0" smtClean="0">
                <a:solidFill>
                  <a:schemeClr val="accent1"/>
                </a:solidFill>
              </a:rPr>
              <a:t>YILLAR İTİBARİYLE BİTEN YATIRIMLAR</a:t>
            </a:r>
            <a:endParaRPr lang="tr-TR" sz="1800" b="1" dirty="0">
              <a:solidFill>
                <a:schemeClr val="accent1"/>
              </a:solidFill>
            </a:endParaRPr>
          </a:p>
        </p:txBody>
      </p:sp>
      <p:sp>
        <p:nvSpPr>
          <p:cNvPr id="14" name="13 Dikdörtgen"/>
          <p:cNvSpPr/>
          <p:nvPr/>
        </p:nvSpPr>
        <p:spPr>
          <a:xfrm>
            <a:off x="1717652" y="963738"/>
            <a:ext cx="6075370" cy="707886"/>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914400" eaLnBrk="1" hangingPunct="1">
              <a:spcBef>
                <a:spcPct val="20000"/>
              </a:spcBef>
              <a:defRPr/>
            </a:pPr>
            <a:r>
              <a:rPr lang="tr-TR" sz="4000" b="1" dirty="0" smtClean="0">
                <a:solidFill>
                  <a:schemeClr val="tx2"/>
                </a:solidFill>
                <a:effectLst>
                  <a:outerShdw blurRad="38100" dist="38100" dir="2700000" algn="tl">
                    <a:srgbClr val="C0C0C0"/>
                  </a:outerShdw>
                </a:effectLst>
              </a:rPr>
              <a:t>YATIRIM ve TESİSLER</a:t>
            </a:r>
          </a:p>
        </p:txBody>
      </p:sp>
      <p:sp>
        <p:nvSpPr>
          <p:cNvPr id="9" name="8 Dikdörtgen"/>
          <p:cNvSpPr/>
          <p:nvPr/>
        </p:nvSpPr>
        <p:spPr>
          <a:xfrm>
            <a:off x="3714775" y="5582417"/>
            <a:ext cx="2875147" cy="375487"/>
          </a:xfrm>
          <a:prstGeom prst="rect">
            <a:avLst/>
          </a:prstGeom>
        </p:spPr>
        <p:txBody>
          <a:bodyPr wrap="none">
            <a:spAutoFit/>
          </a:bodyPr>
          <a:lstStyle/>
          <a:p>
            <a:pPr algn="ctr">
              <a:lnSpc>
                <a:spcPct val="115000"/>
              </a:lnSpc>
              <a:spcAft>
                <a:spcPts val="0"/>
              </a:spcAft>
            </a:pPr>
            <a:r>
              <a:rPr lang="tr-TR" sz="1600" b="1" dirty="0" smtClean="0">
                <a:latin typeface="Calibri"/>
                <a:ea typeface="Times New Roman"/>
                <a:cs typeface="Times New Roman"/>
              </a:rPr>
              <a:t>2017 Yılı Devam Eden Yatırımlar</a:t>
            </a:r>
          </a:p>
        </p:txBody>
      </p:sp>
      <p:sp>
        <p:nvSpPr>
          <p:cNvPr id="11" name="10 Dikdörtgen"/>
          <p:cNvSpPr/>
          <p:nvPr/>
        </p:nvSpPr>
        <p:spPr>
          <a:xfrm>
            <a:off x="-3141" y="4256157"/>
            <a:ext cx="9864725" cy="369332"/>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lgn="ctr" defTabSz="914400" fontAlgn="ctr">
              <a:defRPr/>
            </a:pPr>
            <a:r>
              <a:rPr lang="tr-TR" sz="1800" b="1" dirty="0" smtClean="0">
                <a:solidFill>
                  <a:schemeClr val="accent1"/>
                </a:solidFill>
              </a:rPr>
              <a:t>2017 YILI BİTEN YATIRIMLAR</a:t>
            </a:r>
            <a:endParaRPr lang="tr-TR" sz="1800" b="1" dirty="0">
              <a:solidFill>
                <a:schemeClr val="accent1"/>
              </a:solidFill>
            </a:endParaRPr>
          </a:p>
        </p:txBody>
      </p:sp>
      <p:graphicFrame>
        <p:nvGraphicFramePr>
          <p:cNvPr id="12" name="Tablo 1"/>
          <p:cNvGraphicFramePr>
            <a:graphicFrameLocks noGrp="1"/>
          </p:cNvGraphicFramePr>
          <p:nvPr>
            <p:extLst>
              <p:ext uri="{D42A27DB-BD31-4B8C-83A1-F6EECF244321}">
                <p14:modId xmlns="" xmlns:p14="http://schemas.microsoft.com/office/powerpoint/2010/main" val="1156276716"/>
              </p:ext>
            </p:extLst>
          </p:nvPr>
        </p:nvGraphicFramePr>
        <p:xfrm>
          <a:off x="146016" y="4743459"/>
          <a:ext cx="9344348" cy="808800"/>
        </p:xfrm>
        <a:graphic>
          <a:graphicData uri="http://schemas.openxmlformats.org/drawingml/2006/table">
            <a:tbl>
              <a:tblPr>
                <a:tableStyleId>{5C22544A-7EE6-4342-B048-85BDC9FD1C3A}</a:tableStyleId>
              </a:tblPr>
              <a:tblGrid>
                <a:gridCol w="374210"/>
                <a:gridCol w="668860"/>
                <a:gridCol w="888250"/>
                <a:gridCol w="2664000"/>
                <a:gridCol w="1152788"/>
                <a:gridCol w="803458"/>
                <a:gridCol w="698659"/>
                <a:gridCol w="978123"/>
                <a:gridCol w="1116000"/>
              </a:tblGrid>
              <a:tr h="288625">
                <a:tc>
                  <a:txBody>
                    <a:bodyPr/>
                    <a:lstStyle/>
                    <a:p>
                      <a:pPr algn="ctr" rtl="0" fontAlgn="ctr"/>
                      <a:r>
                        <a:rPr lang="tr-TR" sz="1000" b="1" i="0" u="none" strike="noStrike" dirty="0" err="1" smtClean="0">
                          <a:solidFill>
                            <a:schemeClr val="bg1"/>
                          </a:solidFill>
                          <a:effectLst/>
                          <a:latin typeface="Calibri"/>
                        </a:rPr>
                        <a:t>S.No</a:t>
                      </a:r>
                      <a:endParaRPr lang="tr-TR" sz="1000" b="1" i="0" u="none" strike="noStrike" dirty="0">
                        <a:solidFill>
                          <a:schemeClr val="bg1"/>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000" b="1" u="none" strike="noStrike" dirty="0">
                          <a:solidFill>
                            <a:schemeClr val="bg1"/>
                          </a:solidFill>
                          <a:effectLst/>
                        </a:rPr>
                        <a:t>İLÇE</a:t>
                      </a:r>
                      <a:endParaRPr lang="tr-TR" sz="1000" b="1" i="0" u="none" strike="noStrike" dirty="0">
                        <a:solidFill>
                          <a:schemeClr val="bg1"/>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000" b="1" u="none" strike="noStrike" dirty="0">
                          <a:solidFill>
                            <a:schemeClr val="bg1"/>
                          </a:solidFill>
                          <a:effectLst/>
                        </a:rPr>
                        <a:t>Yatırım Programı</a:t>
                      </a:r>
                      <a:endParaRPr lang="tr-TR" sz="1000" b="1" i="0" u="none" strike="noStrike" dirty="0">
                        <a:solidFill>
                          <a:schemeClr val="bg1"/>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000" b="1" u="none" strike="noStrike" dirty="0">
                          <a:solidFill>
                            <a:schemeClr val="bg1"/>
                          </a:solidFill>
                          <a:effectLst/>
                        </a:rPr>
                        <a:t>OKUL/KURUM ADI</a:t>
                      </a:r>
                      <a:endParaRPr lang="tr-TR" sz="1000" b="1" i="0" u="none" strike="noStrike" dirty="0">
                        <a:solidFill>
                          <a:schemeClr val="bg1"/>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000" b="1" u="none" strike="noStrike" dirty="0">
                          <a:solidFill>
                            <a:schemeClr val="bg1"/>
                          </a:solidFill>
                          <a:effectLst/>
                        </a:rPr>
                        <a:t>KARAKTERİSTİĞİ</a:t>
                      </a:r>
                      <a:endParaRPr lang="tr-TR" sz="1000" b="1" i="0" u="none" strike="noStrike" dirty="0">
                        <a:solidFill>
                          <a:schemeClr val="bg1"/>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000" b="1" u="none" strike="noStrike" dirty="0">
                          <a:solidFill>
                            <a:schemeClr val="bg1"/>
                          </a:solidFill>
                          <a:effectLst/>
                        </a:rPr>
                        <a:t>Başlama Tarihi</a:t>
                      </a:r>
                      <a:endParaRPr lang="tr-TR" sz="1000" b="1" i="0" u="none" strike="noStrike" dirty="0">
                        <a:solidFill>
                          <a:schemeClr val="bg1"/>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000" b="1" u="none" strike="noStrike" dirty="0">
                          <a:solidFill>
                            <a:schemeClr val="bg1"/>
                          </a:solidFill>
                          <a:effectLst/>
                        </a:rPr>
                        <a:t>Bitiş Tarihi</a:t>
                      </a:r>
                      <a:endParaRPr lang="tr-TR" sz="1000" b="1" i="0" u="none" strike="noStrike" dirty="0">
                        <a:solidFill>
                          <a:schemeClr val="bg1"/>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000" b="1" u="none" strike="noStrike" dirty="0">
                          <a:solidFill>
                            <a:schemeClr val="bg1"/>
                          </a:solidFill>
                          <a:effectLst/>
                        </a:rPr>
                        <a:t>PROJE BEDELİ</a:t>
                      </a:r>
                      <a:endParaRPr lang="tr-TR" sz="1000" b="1" i="0" u="none" strike="noStrike" dirty="0">
                        <a:solidFill>
                          <a:schemeClr val="bg1"/>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000" b="1" u="none" strike="noStrike" dirty="0">
                          <a:solidFill>
                            <a:schemeClr val="bg1"/>
                          </a:solidFill>
                          <a:effectLst/>
                        </a:rPr>
                        <a:t>AÇIKLAMA</a:t>
                      </a:r>
                      <a:endParaRPr lang="tr-TR" sz="1000" b="1" i="0" u="none" strike="noStrike" dirty="0">
                        <a:solidFill>
                          <a:schemeClr val="bg1"/>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48596">
                <a:tc>
                  <a:txBody>
                    <a:bodyPr/>
                    <a:lstStyle/>
                    <a:p>
                      <a:pPr algn="ctr" rtl="0" fontAlgn="b"/>
                      <a:r>
                        <a:rPr lang="tr-TR" sz="1050" b="0" i="0" u="none" strike="noStrike" dirty="0" smtClean="0">
                          <a:solidFill>
                            <a:srgbClr val="000000"/>
                          </a:solidFill>
                          <a:effectLst/>
                          <a:latin typeface="Calibri"/>
                        </a:rPr>
                        <a:t>1</a:t>
                      </a:r>
                      <a:endParaRPr lang="tr-TR" sz="1050" b="0" i="0" u="none" strike="noStrike" dirty="0">
                        <a:solidFill>
                          <a:srgbClr val="000000"/>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050" u="none" strike="noStrike" dirty="0">
                          <a:effectLst/>
                        </a:rPr>
                        <a:t>KARESİ</a:t>
                      </a:r>
                      <a:endParaRPr lang="tr-TR" sz="1050" b="0" i="0" u="none" strike="noStrike" dirty="0">
                        <a:solidFill>
                          <a:srgbClr val="000000"/>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50" u="none" strike="noStrike" dirty="0">
                          <a:effectLst/>
                        </a:rPr>
                        <a:t>İl </a:t>
                      </a:r>
                      <a:r>
                        <a:rPr lang="tr-TR" sz="1050" u="none" strike="noStrike" dirty="0" smtClean="0">
                          <a:effectLst/>
                        </a:rPr>
                        <a:t>Yatırımı</a:t>
                      </a:r>
                      <a:endParaRPr lang="tr-TR" sz="1050" b="0" i="0" u="none" strike="noStrike" dirty="0">
                        <a:solidFill>
                          <a:srgbClr val="000000"/>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
                      <a:r>
                        <a:rPr lang="tr-TR" sz="1050" u="none" strike="noStrike" dirty="0">
                          <a:effectLst/>
                        </a:rPr>
                        <a:t>Mehmet Şeref </a:t>
                      </a:r>
                      <a:r>
                        <a:rPr lang="tr-TR" sz="1050" u="none" strike="noStrike" dirty="0" err="1">
                          <a:effectLst/>
                        </a:rPr>
                        <a:t>Eğinlioğlu</a:t>
                      </a:r>
                      <a:r>
                        <a:rPr lang="tr-TR" sz="1050" u="none" strike="noStrike" dirty="0">
                          <a:effectLst/>
                        </a:rPr>
                        <a:t> Ortaokulu</a:t>
                      </a:r>
                      <a:endParaRPr lang="tr-TR" sz="1050" b="0" i="0" u="none" strike="noStrike" dirty="0">
                        <a:solidFill>
                          <a:srgbClr val="000000"/>
                        </a:solidFill>
                        <a:effectLst/>
                        <a:latin typeface="Calibri"/>
                      </a:endParaRPr>
                    </a:p>
                  </a:txBody>
                  <a:tcPr marL="36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050" u="none" strike="noStrike" dirty="0">
                          <a:effectLst/>
                        </a:rPr>
                        <a:t>24 Derslik</a:t>
                      </a:r>
                      <a:endParaRPr lang="tr-TR" sz="1050" b="0" i="0" u="none" strike="noStrike" dirty="0">
                        <a:solidFill>
                          <a:srgbClr val="000000"/>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050" u="none" strike="noStrike" dirty="0">
                          <a:effectLst/>
                        </a:rPr>
                        <a:t>25.08.2016</a:t>
                      </a:r>
                      <a:endParaRPr lang="tr-TR" sz="1050" b="0" i="0" u="none" strike="noStrike" dirty="0">
                        <a:solidFill>
                          <a:srgbClr val="000000"/>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050" u="none" strike="noStrike" dirty="0">
                          <a:effectLst/>
                        </a:rPr>
                        <a:t>23.05.2017</a:t>
                      </a:r>
                      <a:endParaRPr lang="tr-TR" sz="1050" b="0" i="0" u="none" strike="noStrike" dirty="0">
                        <a:solidFill>
                          <a:srgbClr val="000000"/>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kumimoji="0" lang="tr-TR" sz="1050" u="none" strike="noStrike" kern="1200" dirty="0">
                          <a:solidFill>
                            <a:schemeClr val="dk1"/>
                          </a:solidFill>
                          <a:effectLst/>
                          <a:latin typeface="+mn-lt"/>
                          <a:ea typeface="+mn-ea"/>
                          <a:cs typeface="+mn-cs"/>
                        </a:rPr>
                        <a:t>2.041.400,00 TL</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050" u="none" strike="noStrike" dirty="0">
                          <a:effectLst/>
                        </a:rPr>
                        <a:t>Tamamlandı</a:t>
                      </a:r>
                      <a:endParaRPr lang="tr-TR" sz="1050" b="0" i="0" u="none" strike="noStrike" dirty="0">
                        <a:solidFill>
                          <a:srgbClr val="000000"/>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8596">
                <a:tc>
                  <a:txBody>
                    <a:bodyPr/>
                    <a:lstStyle/>
                    <a:p>
                      <a:pPr algn="ctr" rtl="0" fontAlgn="b"/>
                      <a:r>
                        <a:rPr lang="tr-TR" sz="1050" b="0" i="0" u="none" strike="noStrike" dirty="0" smtClean="0">
                          <a:solidFill>
                            <a:srgbClr val="000000"/>
                          </a:solidFill>
                          <a:effectLst/>
                          <a:latin typeface="Calibri"/>
                        </a:rPr>
                        <a:t>2</a:t>
                      </a:r>
                      <a:endParaRPr lang="tr-TR" sz="1050" b="0" i="0" u="none" strike="noStrike" dirty="0">
                        <a:solidFill>
                          <a:srgbClr val="000000"/>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050" b="0" i="0" u="none" strike="noStrike" dirty="0" smtClean="0">
                          <a:solidFill>
                            <a:srgbClr val="000000"/>
                          </a:solidFill>
                          <a:effectLst/>
                          <a:latin typeface="Calibri"/>
                        </a:rPr>
                        <a:t>KARESİ</a:t>
                      </a:r>
                      <a:endParaRPr lang="tr-TR" sz="1050" b="0" i="0" u="none" strike="noStrike" dirty="0">
                        <a:solidFill>
                          <a:srgbClr val="000000"/>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50" b="0" i="0" u="none" strike="noStrike" dirty="0" smtClean="0">
                          <a:solidFill>
                            <a:srgbClr val="000000"/>
                          </a:solidFill>
                          <a:effectLst/>
                          <a:latin typeface="Calibri"/>
                        </a:rPr>
                        <a:t>İl Yatırımı</a:t>
                      </a:r>
                      <a:endParaRPr lang="tr-TR" sz="1050" b="0" i="0" u="none" strike="noStrike" dirty="0">
                        <a:solidFill>
                          <a:srgbClr val="000000"/>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
                      <a:r>
                        <a:rPr lang="tr-TR" sz="1050" b="0" i="0" u="none" strike="noStrike" dirty="0" err="1" smtClean="0">
                          <a:solidFill>
                            <a:srgbClr val="000000"/>
                          </a:solidFill>
                          <a:effectLst/>
                          <a:latin typeface="Calibri"/>
                        </a:rPr>
                        <a:t>Üçpınar</a:t>
                      </a:r>
                      <a:r>
                        <a:rPr lang="tr-TR" sz="1050" b="0" i="0" u="none" strike="noStrike" dirty="0" smtClean="0">
                          <a:solidFill>
                            <a:srgbClr val="000000"/>
                          </a:solidFill>
                          <a:effectLst/>
                          <a:latin typeface="Calibri"/>
                        </a:rPr>
                        <a:t> İlkokulu</a:t>
                      </a:r>
                      <a:endParaRPr lang="tr-TR" sz="1050" b="0" i="0" u="none" strike="noStrike" dirty="0">
                        <a:solidFill>
                          <a:srgbClr val="000000"/>
                        </a:solidFill>
                        <a:effectLst/>
                        <a:latin typeface="Calibri"/>
                      </a:endParaRPr>
                    </a:p>
                  </a:txBody>
                  <a:tcPr marL="36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050" b="0" i="0" u="none" strike="noStrike" dirty="0" smtClean="0">
                          <a:solidFill>
                            <a:srgbClr val="000000"/>
                          </a:solidFill>
                          <a:effectLst/>
                          <a:latin typeface="Calibri"/>
                        </a:rPr>
                        <a:t>24</a:t>
                      </a:r>
                      <a:r>
                        <a:rPr lang="tr-TR" sz="1050" b="0" i="0" u="none" strike="noStrike" baseline="0" dirty="0" smtClean="0">
                          <a:solidFill>
                            <a:srgbClr val="000000"/>
                          </a:solidFill>
                          <a:effectLst/>
                          <a:latin typeface="Calibri"/>
                        </a:rPr>
                        <a:t> Derslik</a:t>
                      </a:r>
                      <a:r>
                        <a:rPr lang="tr-TR" sz="1050" b="0" i="0" u="none" strike="noStrike" dirty="0" smtClean="0">
                          <a:solidFill>
                            <a:srgbClr val="000000"/>
                          </a:solidFill>
                          <a:effectLst/>
                          <a:latin typeface="Calibri"/>
                        </a:rPr>
                        <a:t> </a:t>
                      </a:r>
                      <a:endParaRPr lang="tr-TR" sz="1050" b="0" i="0" u="none" strike="noStrike" dirty="0">
                        <a:solidFill>
                          <a:srgbClr val="000000"/>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050" u="none" strike="noStrike" dirty="0">
                          <a:solidFill>
                            <a:schemeClr val="tx1"/>
                          </a:solidFill>
                          <a:effectLst/>
                          <a:latin typeface="+mj-lt"/>
                        </a:rPr>
                        <a:t>04.01.2017</a:t>
                      </a:r>
                      <a:endParaRPr lang="tr-TR" sz="105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050" u="none" strike="noStrike" dirty="0">
                          <a:solidFill>
                            <a:schemeClr val="tx1"/>
                          </a:solidFill>
                          <a:effectLst/>
                          <a:latin typeface="+mj-lt"/>
                        </a:rPr>
                        <a:t>03.11.2017</a:t>
                      </a:r>
                      <a:endParaRPr lang="tr-TR" sz="105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50" u="none" strike="noStrike" dirty="0">
                          <a:solidFill>
                            <a:schemeClr val="tx1"/>
                          </a:solidFill>
                          <a:effectLst/>
                          <a:latin typeface="+mj-lt"/>
                        </a:rPr>
                        <a:t>3.437.340,00 TL</a:t>
                      </a:r>
                      <a:endParaRPr lang="tr-TR" sz="105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050" b="0" i="0" u="none" strike="noStrike" dirty="0" smtClean="0">
                          <a:solidFill>
                            <a:srgbClr val="000000"/>
                          </a:solidFill>
                          <a:effectLst/>
                          <a:latin typeface="Calibri"/>
                        </a:rPr>
                        <a:t>Tamamlandı.</a:t>
                      </a:r>
                      <a:endParaRPr lang="tr-TR" sz="1050" b="0" i="0" u="none" strike="noStrike" dirty="0">
                        <a:solidFill>
                          <a:srgbClr val="000000"/>
                        </a:solidFill>
                        <a:effectLst/>
                        <a:latin typeface="Calibri"/>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Tablo 4"/>
          <p:cNvGraphicFramePr>
            <a:graphicFrameLocks noGrp="1"/>
          </p:cNvGraphicFramePr>
          <p:nvPr>
            <p:extLst>
              <p:ext uri="{D42A27DB-BD31-4B8C-83A1-F6EECF244321}">
                <p14:modId xmlns="" xmlns:p14="http://schemas.microsoft.com/office/powerpoint/2010/main" val="3773241030"/>
              </p:ext>
            </p:extLst>
          </p:nvPr>
        </p:nvGraphicFramePr>
        <p:xfrm>
          <a:off x="74578" y="5957904"/>
          <a:ext cx="9661231" cy="1100840"/>
        </p:xfrm>
        <a:graphic>
          <a:graphicData uri="http://schemas.openxmlformats.org/drawingml/2006/table">
            <a:tbl>
              <a:tblPr>
                <a:tableStyleId>{5C22544A-7EE6-4342-B048-85BDC9FD1C3A}</a:tableStyleId>
              </a:tblPr>
              <a:tblGrid>
                <a:gridCol w="324000"/>
                <a:gridCol w="720000"/>
                <a:gridCol w="864000"/>
                <a:gridCol w="1980432"/>
                <a:gridCol w="1800200"/>
                <a:gridCol w="864096"/>
                <a:gridCol w="901353"/>
                <a:gridCol w="1008000"/>
                <a:gridCol w="1199150"/>
              </a:tblGrid>
              <a:tr h="144000">
                <a:tc>
                  <a:txBody>
                    <a:bodyPr/>
                    <a:lstStyle/>
                    <a:p>
                      <a:pPr algn="ctr" rtl="0" fontAlgn="ctr"/>
                      <a:r>
                        <a:rPr lang="tr-TR" sz="1000" b="1" i="0" u="none" strike="noStrike" dirty="0" err="1" smtClean="0">
                          <a:solidFill>
                            <a:schemeClr val="bg1"/>
                          </a:solidFill>
                          <a:effectLst/>
                          <a:latin typeface="+mj-lt"/>
                        </a:rPr>
                        <a:t>S.No</a:t>
                      </a:r>
                      <a:endParaRPr lang="tr-TR" sz="1000" b="1" i="0" u="none" strike="noStrike" dirty="0">
                        <a:solidFill>
                          <a:schemeClr val="bg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000" b="1" u="none" strike="noStrike" dirty="0">
                          <a:solidFill>
                            <a:schemeClr val="bg1"/>
                          </a:solidFill>
                          <a:effectLst/>
                          <a:latin typeface="+mj-lt"/>
                        </a:rPr>
                        <a:t>İLÇE</a:t>
                      </a:r>
                      <a:endParaRPr lang="tr-TR" sz="1000" b="1" i="0" u="none" strike="noStrike" dirty="0">
                        <a:solidFill>
                          <a:schemeClr val="bg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000" b="1" u="none" strike="noStrike" dirty="0">
                          <a:solidFill>
                            <a:schemeClr val="bg1"/>
                          </a:solidFill>
                          <a:effectLst/>
                          <a:latin typeface="+mj-lt"/>
                        </a:rPr>
                        <a:t>Yatırım Programı</a:t>
                      </a:r>
                      <a:endParaRPr lang="tr-TR" sz="1000" b="1" i="0" u="none" strike="noStrike" dirty="0">
                        <a:solidFill>
                          <a:schemeClr val="bg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000" b="1" u="none" strike="noStrike" dirty="0">
                          <a:solidFill>
                            <a:schemeClr val="bg1"/>
                          </a:solidFill>
                          <a:effectLst/>
                          <a:latin typeface="+mj-lt"/>
                        </a:rPr>
                        <a:t>OKUL/KURUM ADI</a:t>
                      </a:r>
                      <a:endParaRPr lang="tr-TR" sz="1000" b="1" i="0" u="none" strike="noStrike" dirty="0">
                        <a:solidFill>
                          <a:schemeClr val="bg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000" b="1" u="none" strike="noStrike" dirty="0">
                          <a:solidFill>
                            <a:schemeClr val="bg1"/>
                          </a:solidFill>
                          <a:effectLst/>
                          <a:latin typeface="+mj-lt"/>
                        </a:rPr>
                        <a:t>KARAKTERİSTİĞİ</a:t>
                      </a:r>
                      <a:endParaRPr lang="tr-TR" sz="1000" b="1" i="0" u="none" strike="noStrike" dirty="0">
                        <a:solidFill>
                          <a:schemeClr val="bg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000" b="1" u="none" strike="noStrike" dirty="0">
                          <a:solidFill>
                            <a:schemeClr val="bg1"/>
                          </a:solidFill>
                          <a:effectLst/>
                          <a:latin typeface="+mj-lt"/>
                        </a:rPr>
                        <a:t>Başlama Tarihi</a:t>
                      </a:r>
                      <a:endParaRPr lang="tr-TR" sz="1000" b="1" i="0" u="none" strike="noStrike" dirty="0">
                        <a:solidFill>
                          <a:schemeClr val="bg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000" b="1" u="none" strike="noStrike" dirty="0">
                          <a:solidFill>
                            <a:schemeClr val="bg1"/>
                          </a:solidFill>
                          <a:effectLst/>
                          <a:latin typeface="+mj-lt"/>
                        </a:rPr>
                        <a:t>Bitiş </a:t>
                      </a:r>
                      <a:endParaRPr lang="tr-TR" sz="1000" b="1" u="none" strike="noStrike" dirty="0" smtClean="0">
                        <a:solidFill>
                          <a:schemeClr val="bg1"/>
                        </a:solidFill>
                        <a:effectLst/>
                        <a:latin typeface="+mj-lt"/>
                      </a:endParaRPr>
                    </a:p>
                    <a:p>
                      <a:pPr algn="ctr" rtl="0" fontAlgn="ctr"/>
                      <a:r>
                        <a:rPr lang="tr-TR" sz="1000" b="1" u="none" strike="noStrike" dirty="0" smtClean="0">
                          <a:solidFill>
                            <a:schemeClr val="bg1"/>
                          </a:solidFill>
                          <a:effectLst/>
                          <a:latin typeface="+mj-lt"/>
                        </a:rPr>
                        <a:t>Tarihi</a:t>
                      </a:r>
                      <a:endParaRPr lang="tr-TR" sz="1000" b="1" i="0" u="none" strike="noStrike" dirty="0">
                        <a:solidFill>
                          <a:schemeClr val="bg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000" b="1" u="none" strike="noStrike" dirty="0">
                          <a:solidFill>
                            <a:schemeClr val="bg1"/>
                          </a:solidFill>
                          <a:effectLst/>
                          <a:latin typeface="+mj-lt"/>
                        </a:rPr>
                        <a:t>PROJE BEDELİ</a:t>
                      </a:r>
                      <a:endParaRPr lang="tr-TR" sz="1000" b="1" i="0" u="none" strike="noStrike" dirty="0">
                        <a:solidFill>
                          <a:schemeClr val="bg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000" b="1" u="none" strike="noStrike" dirty="0">
                          <a:solidFill>
                            <a:schemeClr val="bg1"/>
                          </a:solidFill>
                          <a:effectLst/>
                          <a:latin typeface="+mj-lt"/>
                        </a:rPr>
                        <a:t>AÇIKLAMA</a:t>
                      </a:r>
                      <a:endParaRPr lang="tr-TR" sz="1000" b="1" i="0" u="none" strike="noStrike" dirty="0">
                        <a:solidFill>
                          <a:schemeClr val="bg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44000">
                <a:tc>
                  <a:txBody>
                    <a:bodyPr/>
                    <a:lstStyle/>
                    <a:p>
                      <a:pPr algn="ctr" rtl="0" fontAlgn="ctr"/>
                      <a:r>
                        <a:rPr lang="tr-TR" sz="1000" b="0" i="0" u="none" strike="noStrike" dirty="0" smtClean="0">
                          <a:solidFill>
                            <a:schemeClr val="tx1"/>
                          </a:solidFill>
                          <a:effectLst/>
                          <a:latin typeface="+mj-lt"/>
                        </a:rPr>
                        <a:t>1</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u="none" strike="noStrike" dirty="0">
                          <a:solidFill>
                            <a:schemeClr val="tx1"/>
                          </a:solidFill>
                          <a:effectLst/>
                          <a:latin typeface="+mj-lt"/>
                        </a:rPr>
                        <a:t>KARESİ</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u="none" strike="noStrike" dirty="0">
                          <a:solidFill>
                            <a:schemeClr val="tx1"/>
                          </a:solidFill>
                          <a:effectLst/>
                          <a:latin typeface="+mj-lt"/>
                        </a:rPr>
                        <a:t>Devlet Yatırım</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tr-TR" sz="1000" u="none" strike="noStrike" dirty="0">
                          <a:solidFill>
                            <a:schemeClr val="tx1"/>
                          </a:solidFill>
                          <a:effectLst/>
                          <a:latin typeface="+mj-lt"/>
                        </a:rPr>
                        <a:t>İstanbulluoğlu Sosyal Bilimler Lisesi</a:t>
                      </a:r>
                      <a:endParaRPr lang="tr-TR" sz="1000" b="0" i="0" u="none" strike="noStrike" dirty="0">
                        <a:solidFill>
                          <a:schemeClr val="tx1"/>
                        </a:solidFill>
                        <a:effectLst/>
                        <a:latin typeface="+mj-lt"/>
                      </a:endParaRPr>
                    </a:p>
                  </a:txBody>
                  <a:tcPr marL="36000" marR="72000"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u="none" strike="noStrike" dirty="0">
                          <a:solidFill>
                            <a:schemeClr val="tx1"/>
                          </a:solidFill>
                          <a:effectLst/>
                          <a:latin typeface="+mj-lt"/>
                        </a:rPr>
                        <a:t>200 </a:t>
                      </a:r>
                      <a:r>
                        <a:rPr lang="tr-TR" sz="1000" u="none" strike="noStrike" dirty="0" err="1">
                          <a:solidFill>
                            <a:schemeClr val="tx1"/>
                          </a:solidFill>
                          <a:effectLst/>
                          <a:latin typeface="+mj-lt"/>
                        </a:rPr>
                        <a:t>Öğr</a:t>
                      </a:r>
                      <a:r>
                        <a:rPr lang="tr-TR" sz="1000" u="none" strike="noStrike" dirty="0">
                          <a:solidFill>
                            <a:schemeClr val="tx1"/>
                          </a:solidFill>
                          <a:effectLst/>
                          <a:latin typeface="+mj-lt"/>
                        </a:rPr>
                        <a:t>. Pansiyonu</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u="none" strike="noStrike" dirty="0">
                          <a:solidFill>
                            <a:schemeClr val="tx1"/>
                          </a:solidFill>
                          <a:effectLst/>
                          <a:latin typeface="+mj-lt"/>
                        </a:rPr>
                        <a:t>15.12.2016</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u="none" strike="noStrike" dirty="0">
                          <a:solidFill>
                            <a:schemeClr val="tx1"/>
                          </a:solidFill>
                          <a:effectLst/>
                          <a:latin typeface="+mj-lt"/>
                        </a:rPr>
                        <a:t>13.09.2017</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u="none" strike="noStrike">
                          <a:solidFill>
                            <a:schemeClr val="tx1"/>
                          </a:solidFill>
                          <a:effectLst/>
                          <a:latin typeface="+mj-lt"/>
                        </a:rPr>
                        <a:t>4.457.991,00 TL</a:t>
                      </a:r>
                      <a:endParaRPr lang="tr-TR" sz="1000" b="0" i="0" u="none" strike="noStrike">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u="none" strike="noStrike" dirty="0">
                          <a:solidFill>
                            <a:schemeClr val="tx1"/>
                          </a:solidFill>
                          <a:effectLst/>
                          <a:latin typeface="+mj-lt"/>
                        </a:rPr>
                        <a:t>İnşaat Devam Ediyor</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000">
                <a:tc>
                  <a:txBody>
                    <a:bodyPr/>
                    <a:lstStyle/>
                    <a:p>
                      <a:pPr algn="ctr" rtl="0" fontAlgn="b"/>
                      <a:r>
                        <a:rPr lang="tr-TR" sz="1000" b="0" i="0" u="none" strike="noStrike" dirty="0" smtClean="0">
                          <a:solidFill>
                            <a:schemeClr val="tx1"/>
                          </a:solidFill>
                          <a:effectLst/>
                          <a:latin typeface="+mj-lt"/>
                        </a:rPr>
                        <a:t>2</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000" u="none" strike="noStrike" dirty="0">
                          <a:solidFill>
                            <a:schemeClr val="tx1"/>
                          </a:solidFill>
                          <a:effectLst/>
                          <a:latin typeface="+mj-lt"/>
                        </a:rPr>
                        <a:t>KARESİ</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u="none" strike="noStrike" dirty="0">
                          <a:solidFill>
                            <a:schemeClr val="tx1"/>
                          </a:solidFill>
                          <a:effectLst/>
                          <a:latin typeface="+mj-lt"/>
                        </a:rPr>
                        <a:t>İl Yatırım</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
                      <a:r>
                        <a:rPr lang="tr-TR" sz="1000" u="none" strike="noStrike" dirty="0">
                          <a:solidFill>
                            <a:schemeClr val="tx1"/>
                          </a:solidFill>
                          <a:effectLst/>
                          <a:latin typeface="+mj-lt"/>
                        </a:rPr>
                        <a:t>Ercan Kıvrak Ortaokulu</a:t>
                      </a:r>
                      <a:endParaRPr lang="tr-TR" sz="1000" b="0" i="0" u="none" strike="noStrike" dirty="0">
                        <a:solidFill>
                          <a:schemeClr val="tx1"/>
                        </a:solidFill>
                        <a:effectLst/>
                        <a:latin typeface="+mj-lt"/>
                      </a:endParaRPr>
                    </a:p>
                  </a:txBody>
                  <a:tcPr marL="36000" marR="72000"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000" u="none" strike="noStrike" dirty="0">
                          <a:solidFill>
                            <a:schemeClr val="tx1"/>
                          </a:solidFill>
                          <a:effectLst/>
                          <a:latin typeface="+mj-lt"/>
                        </a:rPr>
                        <a:t>32 Derslik</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000" u="none" strike="noStrike" dirty="0">
                          <a:solidFill>
                            <a:schemeClr val="tx1"/>
                          </a:solidFill>
                          <a:effectLst/>
                          <a:latin typeface="+mj-lt"/>
                        </a:rPr>
                        <a:t>28.11.2016</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000" u="none" strike="noStrike" dirty="0">
                          <a:solidFill>
                            <a:schemeClr val="tx1"/>
                          </a:solidFill>
                          <a:effectLst/>
                          <a:latin typeface="+mj-lt"/>
                        </a:rPr>
                        <a:t>02.01.2018</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u="none" strike="noStrike" dirty="0">
                          <a:solidFill>
                            <a:schemeClr val="tx1"/>
                          </a:solidFill>
                          <a:effectLst/>
                          <a:latin typeface="+mj-lt"/>
                        </a:rPr>
                        <a:t>6.400.000,00 TL</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000" u="none" strike="noStrike" dirty="0">
                          <a:solidFill>
                            <a:schemeClr val="tx1"/>
                          </a:solidFill>
                          <a:effectLst/>
                          <a:latin typeface="+mj-lt"/>
                        </a:rPr>
                        <a:t>İnşaat Devam Ediyor</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000">
                <a:tc>
                  <a:txBody>
                    <a:bodyPr/>
                    <a:lstStyle/>
                    <a:p>
                      <a:pPr algn="ctr" rtl="0" fontAlgn="b"/>
                      <a:r>
                        <a:rPr lang="tr-TR" sz="1000" b="0" i="0" u="none" strike="noStrike" dirty="0" smtClean="0">
                          <a:solidFill>
                            <a:schemeClr val="tx1"/>
                          </a:solidFill>
                          <a:effectLst/>
                          <a:latin typeface="+mj-lt"/>
                        </a:rPr>
                        <a:t>3</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b="0" i="0" u="none" strike="noStrike" dirty="0" smtClean="0">
                          <a:solidFill>
                            <a:schemeClr val="tx1"/>
                          </a:solidFill>
                          <a:effectLst/>
                          <a:latin typeface="+mj-lt"/>
                        </a:rPr>
                        <a:t>KARESİ</a:t>
                      </a:r>
                      <a:endParaRPr lang="tr-TR" sz="1000" b="0" i="0" u="none" strike="noStrike" dirty="0">
                        <a:solidFill>
                          <a:schemeClr val="tx1"/>
                        </a:solidFill>
                        <a:effectLst/>
                        <a:latin typeface="+mj-lt"/>
                      </a:endParaRPr>
                    </a:p>
                  </a:txBody>
                  <a:tcPr marL="36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b="0" i="0" u="none" strike="noStrike" dirty="0" smtClean="0">
                          <a:solidFill>
                            <a:schemeClr val="tx1"/>
                          </a:solidFill>
                          <a:effectLst/>
                          <a:latin typeface="+mj-lt"/>
                        </a:rPr>
                        <a:t>İl Yatırımı</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tr-TR" sz="1000" b="0" i="0" u="none" strike="noStrike" dirty="0" err="1" smtClean="0">
                          <a:solidFill>
                            <a:schemeClr val="tx1"/>
                          </a:solidFill>
                          <a:effectLst/>
                          <a:latin typeface="+mj-lt"/>
                        </a:rPr>
                        <a:t>Kuvayi</a:t>
                      </a:r>
                      <a:r>
                        <a:rPr lang="tr-TR" sz="1000" b="0" i="0" u="none" strike="noStrike" dirty="0" smtClean="0">
                          <a:solidFill>
                            <a:schemeClr val="tx1"/>
                          </a:solidFill>
                          <a:effectLst/>
                          <a:latin typeface="+mj-lt"/>
                        </a:rPr>
                        <a:t> Milliye</a:t>
                      </a:r>
                      <a:r>
                        <a:rPr lang="tr-TR" sz="1000" b="0" i="0" u="none" strike="noStrike" baseline="0" dirty="0" smtClean="0">
                          <a:solidFill>
                            <a:schemeClr val="tx1"/>
                          </a:solidFill>
                          <a:effectLst/>
                          <a:latin typeface="+mj-lt"/>
                        </a:rPr>
                        <a:t>  İlkokulu</a:t>
                      </a:r>
                      <a:endParaRPr lang="tr-TR" sz="1000" b="0" i="0" u="none" strike="noStrike" dirty="0">
                        <a:solidFill>
                          <a:schemeClr val="tx1"/>
                        </a:solidFill>
                        <a:effectLst/>
                        <a:latin typeface="+mj-lt"/>
                      </a:endParaRPr>
                    </a:p>
                  </a:txBody>
                  <a:tcPr marL="36000" marR="36000"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b="0" i="0" u="none" strike="noStrike" dirty="0" smtClean="0">
                          <a:solidFill>
                            <a:schemeClr val="tx1"/>
                          </a:solidFill>
                          <a:effectLst/>
                          <a:latin typeface="+mj-lt"/>
                        </a:rPr>
                        <a:t>24 Derslik</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b="0" i="0" u="none" strike="noStrike" dirty="0" smtClean="0">
                          <a:solidFill>
                            <a:schemeClr val="tx1"/>
                          </a:solidFill>
                          <a:effectLst/>
                          <a:latin typeface="+mj-lt"/>
                        </a:rPr>
                        <a:t>20.11.2017</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b="0" i="0" u="none" strike="noStrike" dirty="0" smtClean="0">
                          <a:solidFill>
                            <a:schemeClr val="tx1"/>
                          </a:solidFill>
                          <a:effectLst/>
                          <a:latin typeface="+mj-lt"/>
                        </a:rPr>
                        <a:t>15.09.2018</a:t>
                      </a:r>
                      <a:endParaRPr lang="tr-TR" sz="1000" b="0" i="0" u="none" strike="noStrike" dirty="0">
                        <a:solidFill>
                          <a:schemeClr val="tx1"/>
                        </a:solidFill>
                        <a:effectLst/>
                        <a:latin typeface="+mj-lt"/>
                      </a:endParaRPr>
                    </a:p>
                  </a:txBody>
                  <a:tcPr marL="72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b="0" i="0" u="none" strike="noStrike" dirty="0" smtClean="0">
                          <a:solidFill>
                            <a:schemeClr val="tx1"/>
                          </a:solidFill>
                          <a:effectLst/>
                          <a:latin typeface="+mj-lt"/>
                        </a:rPr>
                        <a:t>3.295.740,00 TL</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tr-TR" sz="1000" b="0" i="0" u="none" strike="noStrike" kern="1200" dirty="0" smtClean="0">
                          <a:solidFill>
                            <a:schemeClr val="tx1"/>
                          </a:solidFill>
                          <a:effectLst/>
                          <a:latin typeface="+mn-lt"/>
                          <a:ea typeface="+mn-ea"/>
                          <a:cs typeface="+mn-cs"/>
                        </a:rPr>
                        <a:t>İnşaatı</a:t>
                      </a:r>
                      <a:r>
                        <a:rPr kumimoji="0" lang="tr-TR" sz="1000" b="0" i="0" u="none" strike="noStrike" kern="1200" baseline="0" dirty="0" smtClean="0">
                          <a:solidFill>
                            <a:schemeClr val="tx1"/>
                          </a:solidFill>
                          <a:effectLst/>
                          <a:latin typeface="+mn-lt"/>
                          <a:ea typeface="+mn-ea"/>
                          <a:cs typeface="+mn-cs"/>
                        </a:rPr>
                        <a:t> Devam Ediyor.</a:t>
                      </a:r>
                      <a:endParaRPr kumimoji="0" lang="tr-TR" sz="1000" b="0" i="0" u="none" strike="noStrike" kern="1200" dirty="0" smtClean="0">
                        <a:solidFill>
                          <a:schemeClr val="tx1"/>
                        </a:solidFill>
                        <a:effectLst/>
                        <a:latin typeface="+mn-lt"/>
                        <a:ea typeface="+mn-ea"/>
                        <a:cs typeface="+mn-cs"/>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000">
                <a:tc>
                  <a:txBody>
                    <a:bodyPr/>
                    <a:lstStyle/>
                    <a:p>
                      <a:pPr algn="ctr" rtl="0" fontAlgn="b"/>
                      <a:r>
                        <a:rPr lang="tr-TR" sz="1000" b="0" i="0" u="none" strike="noStrike" dirty="0" smtClean="0">
                          <a:solidFill>
                            <a:schemeClr val="tx1"/>
                          </a:solidFill>
                          <a:effectLst/>
                          <a:latin typeface="+mj-lt"/>
                        </a:rPr>
                        <a:t>4</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u="none" strike="noStrike" dirty="0">
                          <a:solidFill>
                            <a:schemeClr val="tx1"/>
                          </a:solidFill>
                          <a:effectLst/>
                          <a:latin typeface="+mj-lt"/>
                        </a:rPr>
                        <a:t>KARESİ</a:t>
                      </a:r>
                      <a:endParaRPr lang="tr-TR" sz="1000" b="0" i="0" u="none" strike="noStrike" dirty="0">
                        <a:solidFill>
                          <a:schemeClr val="tx1"/>
                        </a:solidFill>
                        <a:effectLst/>
                        <a:latin typeface="+mj-lt"/>
                      </a:endParaRPr>
                    </a:p>
                  </a:txBody>
                  <a:tcPr marL="36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u="none" strike="noStrike" dirty="0">
                          <a:solidFill>
                            <a:schemeClr val="tx1"/>
                          </a:solidFill>
                          <a:effectLst/>
                          <a:latin typeface="+mj-lt"/>
                        </a:rPr>
                        <a:t>Devlet Yatırım</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tr-TR" sz="1000" u="none" strike="noStrike" dirty="0" smtClean="0">
                          <a:solidFill>
                            <a:schemeClr val="tx1"/>
                          </a:solidFill>
                          <a:effectLst/>
                          <a:latin typeface="+mj-lt"/>
                        </a:rPr>
                        <a:t>Özel Eğitim Okulu (Ali Hikmet Paşa İlkokulu)</a:t>
                      </a:r>
                      <a:endParaRPr lang="tr-TR" sz="1000" b="0" i="0" u="none" strike="noStrike" dirty="0">
                        <a:solidFill>
                          <a:schemeClr val="tx1"/>
                        </a:solidFill>
                        <a:effectLst/>
                        <a:latin typeface="+mj-lt"/>
                      </a:endParaRPr>
                    </a:p>
                  </a:txBody>
                  <a:tcPr marL="36000" marR="36000"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u="none" strike="noStrike" dirty="0" smtClean="0">
                          <a:solidFill>
                            <a:schemeClr val="tx1"/>
                          </a:solidFill>
                          <a:effectLst/>
                          <a:latin typeface="+mj-lt"/>
                        </a:rPr>
                        <a:t>12 Derslik (32 Derslik)</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u="none" strike="noStrike" dirty="0" smtClean="0">
                          <a:solidFill>
                            <a:schemeClr val="tx1"/>
                          </a:solidFill>
                          <a:effectLst/>
                          <a:latin typeface="+mj-lt"/>
                        </a:rPr>
                        <a:t>- </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000" b="0" i="0" u="none" strike="noStrike" dirty="0" smtClean="0">
                          <a:solidFill>
                            <a:schemeClr val="tx1"/>
                          </a:solidFill>
                          <a:effectLst/>
                          <a:latin typeface="+mj-lt"/>
                        </a:rPr>
                        <a:t>-</a:t>
                      </a:r>
                      <a:endParaRPr lang="tr-TR" sz="1000" b="0" i="0" u="none" strike="noStrike" dirty="0">
                        <a:solidFill>
                          <a:schemeClr val="tx1"/>
                        </a:solidFill>
                        <a:effectLst/>
                        <a:latin typeface="+mj-lt"/>
                      </a:endParaRPr>
                    </a:p>
                  </a:txBody>
                  <a:tcPr marL="72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kumimoji="0" lang="tr-TR" sz="1000" u="none" strike="noStrike" kern="1200" dirty="0" smtClean="0">
                          <a:solidFill>
                            <a:schemeClr val="tx1"/>
                          </a:solidFill>
                          <a:effectLst/>
                          <a:latin typeface="+mn-lt"/>
                          <a:ea typeface="+mn-ea"/>
                          <a:cs typeface="+mn-cs"/>
                        </a:rPr>
                        <a:t>5.652.200,00 TL</a:t>
                      </a:r>
                      <a:endParaRPr lang="tr-TR" sz="10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tr-TR" sz="1000" b="0" i="0" u="none" strike="noStrike" kern="1200" dirty="0" smtClean="0">
                          <a:solidFill>
                            <a:schemeClr val="tx1"/>
                          </a:solidFill>
                          <a:effectLst/>
                          <a:latin typeface="+mn-lt"/>
                          <a:ea typeface="+mn-ea"/>
                          <a:cs typeface="+mn-cs"/>
                        </a:rPr>
                        <a:t>27.11.2017</a:t>
                      </a:r>
                      <a:r>
                        <a:rPr kumimoji="0" lang="tr-TR" sz="1000" b="0" i="0" u="none" strike="noStrike" kern="1200" baseline="0" dirty="0" smtClean="0">
                          <a:solidFill>
                            <a:schemeClr val="tx1"/>
                          </a:solidFill>
                          <a:effectLst/>
                          <a:latin typeface="+mn-lt"/>
                          <a:ea typeface="+mn-ea"/>
                          <a:cs typeface="+mn-cs"/>
                        </a:rPr>
                        <a:t> tarihinde ihalesi yapıldı.</a:t>
                      </a:r>
                      <a:endParaRPr kumimoji="0" lang="tr-TR" sz="1000" b="0" i="0" u="none" strike="noStrike" kern="1200" dirty="0" smtClean="0">
                        <a:solidFill>
                          <a:schemeClr val="tx1"/>
                        </a:solidFill>
                        <a:effectLst/>
                        <a:latin typeface="+mn-lt"/>
                        <a:ea typeface="+mn-ea"/>
                        <a:cs typeface="+mn-cs"/>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23</a:t>
            </a:fld>
            <a:endParaRPr lang="tr-TR" dirty="0"/>
          </a:p>
        </p:txBody>
      </p:sp>
      <p:sp>
        <p:nvSpPr>
          <p:cNvPr id="6" name="6 Metin kutusu"/>
          <p:cNvSpPr txBox="1"/>
          <p:nvPr/>
        </p:nvSpPr>
        <p:spPr>
          <a:xfrm>
            <a:off x="1259954" y="1107957"/>
            <a:ext cx="7843750" cy="369332"/>
          </a:xfrm>
          <a:prstGeom prst="rect">
            <a:avLst/>
          </a:prstGeom>
          <a:noFill/>
        </p:spPr>
        <p:txBody>
          <a:bodyPr wrap="none" rtlCol="0">
            <a:spAutoFit/>
          </a:bodyPr>
          <a:lstStyle/>
          <a:p>
            <a:r>
              <a:rPr lang="tr-TR" sz="1800" b="1" dirty="0" smtClean="0">
                <a:solidFill>
                  <a:srgbClr val="000000"/>
                </a:solidFill>
                <a:latin typeface="Calibri"/>
                <a:cs typeface="+mn-cs"/>
              </a:rPr>
              <a:t>2017 YILI  İHALE AŞAMASINDA OLAN VE İHALE HAZIRLIĞINDA OLAN  YATIRIMLAR</a:t>
            </a:r>
            <a:endParaRPr lang="tr-TR" sz="1800" b="1" dirty="0">
              <a:solidFill>
                <a:srgbClr val="000000"/>
              </a:solidFill>
              <a:latin typeface="Calibri"/>
              <a:cs typeface="+mn-cs"/>
            </a:endParaRPr>
          </a:p>
        </p:txBody>
      </p:sp>
      <p:graphicFrame>
        <p:nvGraphicFramePr>
          <p:cNvPr id="7" name="Tablo 3"/>
          <p:cNvGraphicFramePr>
            <a:graphicFrameLocks noGrp="1"/>
          </p:cNvGraphicFramePr>
          <p:nvPr>
            <p:extLst>
              <p:ext uri="{D42A27DB-BD31-4B8C-83A1-F6EECF244321}">
                <p14:modId xmlns="" xmlns:p14="http://schemas.microsoft.com/office/powerpoint/2010/main" val="2930526969"/>
              </p:ext>
            </p:extLst>
          </p:nvPr>
        </p:nvGraphicFramePr>
        <p:xfrm>
          <a:off x="92886" y="1671624"/>
          <a:ext cx="9652473" cy="3500462"/>
        </p:xfrm>
        <a:graphic>
          <a:graphicData uri="http://schemas.openxmlformats.org/drawingml/2006/table">
            <a:tbl>
              <a:tblPr>
                <a:tableStyleId>{5C22544A-7EE6-4342-B048-85BDC9FD1C3A}</a:tableStyleId>
              </a:tblPr>
              <a:tblGrid>
                <a:gridCol w="336658"/>
                <a:gridCol w="710801"/>
                <a:gridCol w="924040"/>
                <a:gridCol w="2736000"/>
                <a:gridCol w="1908000"/>
                <a:gridCol w="1044000"/>
                <a:gridCol w="1992974"/>
              </a:tblGrid>
              <a:tr h="384754">
                <a:tc>
                  <a:txBody>
                    <a:bodyPr/>
                    <a:lstStyle/>
                    <a:p>
                      <a:pPr algn="ctr" rtl="0" fontAlgn="ctr"/>
                      <a:r>
                        <a:rPr lang="tr-TR" sz="1100" b="1" i="0" u="none" strike="noStrike" dirty="0" err="1" smtClean="0">
                          <a:solidFill>
                            <a:schemeClr val="bg1"/>
                          </a:solidFill>
                          <a:effectLst/>
                          <a:latin typeface="+mj-lt"/>
                        </a:rPr>
                        <a:t>S.No</a:t>
                      </a:r>
                      <a:endParaRPr lang="tr-TR" sz="1100" b="1" i="0" u="none" strike="noStrike" dirty="0">
                        <a:solidFill>
                          <a:schemeClr val="bg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100" b="1" u="none" strike="noStrike" dirty="0">
                          <a:solidFill>
                            <a:schemeClr val="bg1"/>
                          </a:solidFill>
                          <a:effectLst/>
                          <a:latin typeface="+mj-lt"/>
                        </a:rPr>
                        <a:t>İLÇE</a:t>
                      </a:r>
                      <a:endParaRPr lang="tr-TR" sz="1100" b="1" i="0" u="none" strike="noStrike" dirty="0">
                        <a:solidFill>
                          <a:schemeClr val="bg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100" b="1" u="none" strike="noStrike" dirty="0">
                          <a:solidFill>
                            <a:schemeClr val="bg1"/>
                          </a:solidFill>
                          <a:effectLst/>
                          <a:latin typeface="+mj-lt"/>
                        </a:rPr>
                        <a:t>Yatırım Programı</a:t>
                      </a:r>
                      <a:endParaRPr lang="tr-TR" sz="1100" b="1" i="0" u="none" strike="noStrike" dirty="0">
                        <a:solidFill>
                          <a:schemeClr val="bg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100" b="1" u="none" strike="noStrike" dirty="0">
                          <a:solidFill>
                            <a:schemeClr val="bg1"/>
                          </a:solidFill>
                          <a:effectLst/>
                          <a:latin typeface="+mj-lt"/>
                        </a:rPr>
                        <a:t>OKUL/KURUM ADI</a:t>
                      </a:r>
                      <a:endParaRPr lang="tr-TR" sz="1100" b="1" i="0" u="none" strike="noStrike" dirty="0">
                        <a:solidFill>
                          <a:schemeClr val="bg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100" b="1" u="none" strike="noStrike" dirty="0">
                          <a:solidFill>
                            <a:schemeClr val="bg1"/>
                          </a:solidFill>
                          <a:effectLst/>
                          <a:latin typeface="+mj-lt"/>
                        </a:rPr>
                        <a:t>KARAKTERİSTİĞİ</a:t>
                      </a:r>
                      <a:endParaRPr lang="tr-TR" sz="1100" b="1" i="0" u="none" strike="noStrike" dirty="0">
                        <a:solidFill>
                          <a:schemeClr val="bg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100" b="1" u="none" strike="noStrike" dirty="0">
                          <a:solidFill>
                            <a:schemeClr val="bg1"/>
                          </a:solidFill>
                          <a:effectLst/>
                          <a:latin typeface="+mj-lt"/>
                        </a:rPr>
                        <a:t>PROJE BEDELİ</a:t>
                      </a:r>
                      <a:endParaRPr lang="tr-TR" sz="1100" b="1" i="0" u="none" strike="noStrike" dirty="0">
                        <a:solidFill>
                          <a:schemeClr val="bg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tr-TR" sz="1100" b="1" u="none" strike="noStrike" dirty="0">
                          <a:solidFill>
                            <a:schemeClr val="bg1"/>
                          </a:solidFill>
                          <a:effectLst/>
                          <a:latin typeface="+mj-lt"/>
                        </a:rPr>
                        <a:t>AÇIKLAMA</a:t>
                      </a:r>
                      <a:endParaRPr lang="tr-TR" sz="1100" b="1" i="0" u="none" strike="noStrike" dirty="0">
                        <a:solidFill>
                          <a:schemeClr val="bg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549964">
                <a:tc>
                  <a:txBody>
                    <a:bodyPr/>
                    <a:lstStyle/>
                    <a:p>
                      <a:pPr algn="ctr" rtl="0" fontAlgn="ctr"/>
                      <a:r>
                        <a:rPr lang="tr-TR" sz="1100" b="0" i="0" u="none" strike="noStrike" dirty="0" smtClean="0">
                          <a:solidFill>
                            <a:schemeClr val="tx1"/>
                          </a:solidFill>
                          <a:effectLst/>
                          <a:latin typeface="+mj-lt"/>
                        </a:rPr>
                        <a:t>1</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tr-TR" sz="1100" u="none" strike="noStrike" dirty="0">
                          <a:solidFill>
                            <a:schemeClr val="tx1"/>
                          </a:solidFill>
                          <a:effectLst/>
                          <a:latin typeface="+mj-lt"/>
                        </a:rPr>
                        <a:t>KARESİ</a:t>
                      </a:r>
                      <a:endParaRPr lang="tr-TR" sz="1100" b="0" i="0" u="none" strike="noStrike" dirty="0">
                        <a:solidFill>
                          <a:schemeClr val="tx1"/>
                        </a:solidFill>
                        <a:effectLst/>
                        <a:latin typeface="+mj-lt"/>
                      </a:endParaRPr>
                    </a:p>
                  </a:txBody>
                  <a:tcPr marL="36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100" u="none" strike="noStrike" dirty="0">
                          <a:solidFill>
                            <a:schemeClr val="tx1"/>
                          </a:solidFill>
                          <a:effectLst/>
                          <a:latin typeface="+mj-lt"/>
                        </a:rPr>
                        <a:t>Devlet Yatırım</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tr-TR" sz="1100" u="none" strike="noStrike" dirty="0">
                          <a:solidFill>
                            <a:schemeClr val="tx1"/>
                          </a:solidFill>
                          <a:effectLst/>
                          <a:latin typeface="+mj-lt"/>
                        </a:rPr>
                        <a:t>Anadolu Turizm ve Otelcilik Meslek Lisesi</a:t>
                      </a:r>
                      <a:endParaRPr lang="tr-TR" sz="1100" b="0" i="0" u="none" strike="noStrike" dirty="0">
                        <a:solidFill>
                          <a:schemeClr val="tx1"/>
                        </a:solidFill>
                        <a:effectLst/>
                        <a:latin typeface="+mj-lt"/>
                      </a:endParaRPr>
                    </a:p>
                  </a:txBody>
                  <a:tcPr marL="36000" marR="36000"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100" u="none" strike="noStrike" dirty="0">
                          <a:solidFill>
                            <a:schemeClr val="tx1"/>
                          </a:solidFill>
                          <a:effectLst/>
                          <a:latin typeface="+mj-lt"/>
                        </a:rPr>
                        <a:t>24 Derslik</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100" u="none" strike="noStrike">
                          <a:solidFill>
                            <a:schemeClr val="tx1"/>
                          </a:solidFill>
                          <a:effectLst/>
                          <a:latin typeface="+mj-lt"/>
                        </a:rPr>
                        <a:t>7.600.000,00 TL</a:t>
                      </a:r>
                      <a:endParaRPr lang="tr-TR" sz="1100" b="0" i="0" u="none" strike="noStrike">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tr-TR" sz="1100" u="none" strike="noStrike" kern="1200" dirty="0" smtClean="0">
                          <a:solidFill>
                            <a:schemeClr val="tx1"/>
                          </a:solidFill>
                          <a:effectLst/>
                          <a:latin typeface="+mn-lt"/>
                          <a:ea typeface="+mn-ea"/>
                          <a:cs typeface="+mn-cs"/>
                        </a:rPr>
                        <a:t>Zemin Etüt Çalışması Yapıldı.</a:t>
                      </a:r>
                      <a:r>
                        <a:rPr kumimoji="0" lang="tr-TR" sz="1100" u="none" strike="noStrike" kern="1200" baseline="0" dirty="0" smtClean="0">
                          <a:solidFill>
                            <a:schemeClr val="tx1"/>
                          </a:solidFill>
                          <a:effectLst/>
                          <a:latin typeface="+mn-lt"/>
                          <a:ea typeface="+mn-ea"/>
                          <a:cs typeface="+mn-cs"/>
                        </a:rPr>
                        <a:t> İhale Aşamasında.</a:t>
                      </a:r>
                      <a:endParaRPr kumimoji="0" lang="tr-TR" sz="1100" b="0" i="0" u="none" strike="noStrike" kern="1200" dirty="0" smtClean="0">
                        <a:solidFill>
                          <a:schemeClr val="tx1"/>
                        </a:solidFill>
                        <a:effectLst/>
                        <a:latin typeface="+mn-lt"/>
                        <a:ea typeface="+mn-ea"/>
                        <a:cs typeface="+mn-cs"/>
                      </a:endParaRPr>
                    </a:p>
                  </a:txBody>
                  <a:tcPr marL="72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9964">
                <a:tc>
                  <a:txBody>
                    <a:bodyPr/>
                    <a:lstStyle/>
                    <a:p>
                      <a:pPr algn="ctr" rtl="0" fontAlgn="ctr"/>
                      <a:r>
                        <a:rPr lang="tr-TR" sz="1100" b="0" i="0" u="none" strike="noStrike" dirty="0" smtClean="0">
                          <a:solidFill>
                            <a:schemeClr val="tx1"/>
                          </a:solidFill>
                          <a:effectLst/>
                          <a:latin typeface="+mj-lt"/>
                        </a:rPr>
                        <a:t>2</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tr-TR" sz="1100" u="none" strike="noStrike">
                          <a:solidFill>
                            <a:schemeClr val="tx1"/>
                          </a:solidFill>
                          <a:effectLst/>
                          <a:latin typeface="+mj-lt"/>
                        </a:rPr>
                        <a:t>KARESİ</a:t>
                      </a:r>
                      <a:endParaRPr lang="tr-TR" sz="1100" b="0" i="0" u="none" strike="noStrike">
                        <a:solidFill>
                          <a:schemeClr val="tx1"/>
                        </a:solidFill>
                        <a:effectLst/>
                        <a:latin typeface="+mj-lt"/>
                      </a:endParaRPr>
                    </a:p>
                  </a:txBody>
                  <a:tcPr marL="36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100" u="none" strike="noStrike">
                          <a:solidFill>
                            <a:schemeClr val="tx1"/>
                          </a:solidFill>
                          <a:effectLst/>
                          <a:latin typeface="+mj-lt"/>
                        </a:rPr>
                        <a:t>Devlet Yatırım</a:t>
                      </a:r>
                      <a:endParaRPr lang="tr-TR" sz="1100" b="0" i="0" u="none" strike="noStrike">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tr-TR" sz="1100" u="none" strike="noStrike" dirty="0">
                          <a:solidFill>
                            <a:schemeClr val="tx1"/>
                          </a:solidFill>
                          <a:effectLst/>
                          <a:latin typeface="+mj-lt"/>
                        </a:rPr>
                        <a:t>Anadolu Turizm ve Otelcilik Meslek Lisesi</a:t>
                      </a:r>
                      <a:endParaRPr lang="tr-TR" sz="1100" b="0" i="0" u="none" strike="noStrike" dirty="0">
                        <a:solidFill>
                          <a:schemeClr val="tx1"/>
                        </a:solidFill>
                        <a:effectLst/>
                        <a:latin typeface="+mj-lt"/>
                      </a:endParaRPr>
                    </a:p>
                  </a:txBody>
                  <a:tcPr marL="36000" marR="36000"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100" u="none" strike="noStrike" dirty="0">
                          <a:solidFill>
                            <a:schemeClr val="tx1"/>
                          </a:solidFill>
                          <a:effectLst/>
                          <a:latin typeface="+mj-lt"/>
                        </a:rPr>
                        <a:t>200 </a:t>
                      </a:r>
                      <a:r>
                        <a:rPr lang="tr-TR" sz="1100" u="none" strike="noStrike" dirty="0" err="1">
                          <a:solidFill>
                            <a:schemeClr val="tx1"/>
                          </a:solidFill>
                          <a:effectLst/>
                          <a:latin typeface="+mj-lt"/>
                        </a:rPr>
                        <a:t>Öğr</a:t>
                      </a:r>
                      <a:r>
                        <a:rPr lang="tr-TR" sz="1100" u="none" strike="noStrike" dirty="0">
                          <a:solidFill>
                            <a:schemeClr val="tx1"/>
                          </a:solidFill>
                          <a:effectLst/>
                          <a:latin typeface="+mj-lt"/>
                        </a:rPr>
                        <a:t>. Pansiyonu</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100" u="none" strike="noStrike" dirty="0">
                          <a:solidFill>
                            <a:schemeClr val="tx1"/>
                          </a:solidFill>
                          <a:effectLst/>
                          <a:latin typeface="+mj-lt"/>
                        </a:rPr>
                        <a:t>7.550.000,00 TL</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kumimoji="0" lang="tr-TR" sz="1100" u="none" strike="noStrike" kern="1200" dirty="0" smtClean="0">
                          <a:solidFill>
                            <a:schemeClr val="tx1"/>
                          </a:solidFill>
                          <a:effectLst/>
                          <a:latin typeface="+mn-lt"/>
                          <a:ea typeface="+mn-ea"/>
                          <a:cs typeface="+mn-cs"/>
                        </a:rPr>
                        <a:t>Zemin Etüt Çalışması Yapıldı.</a:t>
                      </a:r>
                      <a:r>
                        <a:rPr kumimoji="0" lang="tr-TR" sz="1100" u="none" strike="noStrike" kern="1200" baseline="0" dirty="0" smtClean="0">
                          <a:solidFill>
                            <a:schemeClr val="tx1"/>
                          </a:solidFill>
                          <a:effectLst/>
                          <a:latin typeface="+mn-lt"/>
                          <a:ea typeface="+mn-ea"/>
                          <a:cs typeface="+mn-cs"/>
                        </a:rPr>
                        <a:t> İhale Aşamasında.</a:t>
                      </a:r>
                      <a:endParaRPr kumimoji="0" lang="tr-TR" sz="1100" b="0" i="0" u="none" strike="noStrike" kern="1200" dirty="0">
                        <a:solidFill>
                          <a:schemeClr val="tx1"/>
                        </a:solidFill>
                        <a:effectLst/>
                        <a:latin typeface="+mn-lt"/>
                        <a:ea typeface="+mn-ea"/>
                        <a:cs typeface="+mn-cs"/>
                      </a:endParaRPr>
                    </a:p>
                  </a:txBody>
                  <a:tcPr marL="72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9964">
                <a:tc>
                  <a:txBody>
                    <a:bodyPr/>
                    <a:lstStyle/>
                    <a:p>
                      <a:pPr algn="ctr" rtl="0" fontAlgn="b"/>
                      <a:r>
                        <a:rPr lang="tr-TR" sz="1100" b="0" i="0" u="none" strike="noStrike" dirty="0" smtClean="0">
                          <a:solidFill>
                            <a:schemeClr val="tx1"/>
                          </a:solidFill>
                          <a:effectLst/>
                          <a:latin typeface="+mj-lt"/>
                        </a:rPr>
                        <a:t>3</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
                      <a:r>
                        <a:rPr lang="tr-TR" sz="1100" u="none" strike="noStrike">
                          <a:solidFill>
                            <a:schemeClr val="tx1"/>
                          </a:solidFill>
                          <a:effectLst/>
                          <a:latin typeface="+mj-lt"/>
                        </a:rPr>
                        <a:t>KARESİ</a:t>
                      </a:r>
                      <a:endParaRPr lang="tr-TR" sz="1100" b="0" i="0" u="none" strike="noStrike">
                        <a:solidFill>
                          <a:schemeClr val="tx1"/>
                        </a:solidFill>
                        <a:effectLst/>
                        <a:latin typeface="+mj-lt"/>
                      </a:endParaRPr>
                    </a:p>
                  </a:txBody>
                  <a:tcPr marL="36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100" u="none" strike="noStrike" dirty="0">
                          <a:solidFill>
                            <a:schemeClr val="tx1"/>
                          </a:solidFill>
                          <a:effectLst/>
                          <a:latin typeface="+mj-lt"/>
                        </a:rPr>
                        <a:t>İl Yatırım</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
                      <a:r>
                        <a:rPr lang="tr-TR" sz="1100" u="none" strike="noStrike" dirty="0">
                          <a:solidFill>
                            <a:schemeClr val="tx1"/>
                          </a:solidFill>
                          <a:effectLst/>
                          <a:latin typeface="+mj-lt"/>
                        </a:rPr>
                        <a:t>Karesi Anaokulu</a:t>
                      </a:r>
                      <a:endParaRPr lang="tr-TR" sz="1100" b="0" i="0" u="none" strike="noStrike" dirty="0">
                        <a:solidFill>
                          <a:schemeClr val="tx1"/>
                        </a:solidFill>
                        <a:effectLst/>
                        <a:latin typeface="+mj-lt"/>
                      </a:endParaRPr>
                    </a:p>
                  </a:txBody>
                  <a:tcPr marL="36000" marR="36000"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100" u="none" strike="noStrike" dirty="0">
                          <a:solidFill>
                            <a:schemeClr val="tx1"/>
                          </a:solidFill>
                          <a:effectLst/>
                          <a:latin typeface="+mj-lt"/>
                        </a:rPr>
                        <a:t>5 Derslik</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100" u="none" strike="noStrike">
                          <a:solidFill>
                            <a:schemeClr val="tx1"/>
                          </a:solidFill>
                          <a:effectLst/>
                          <a:latin typeface="+mj-lt"/>
                        </a:rPr>
                        <a:t>750.000,00 TL</a:t>
                      </a:r>
                      <a:endParaRPr lang="tr-TR" sz="1100" b="0" i="0" u="none" strike="noStrike">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kumimoji="0" lang="tr-TR" sz="1100" u="none" strike="noStrike" kern="1200" dirty="0" smtClean="0">
                          <a:solidFill>
                            <a:schemeClr val="tx1"/>
                          </a:solidFill>
                          <a:effectLst/>
                          <a:latin typeface="+mn-lt"/>
                          <a:ea typeface="+mn-ea"/>
                          <a:cs typeface="+mn-cs"/>
                        </a:rPr>
                        <a:t>Zemin Etüt Çalışması Yapıldı.</a:t>
                      </a:r>
                      <a:r>
                        <a:rPr kumimoji="0" lang="tr-TR" sz="1100" u="none" strike="noStrike" kern="1200" baseline="0" dirty="0" smtClean="0">
                          <a:solidFill>
                            <a:schemeClr val="tx1"/>
                          </a:solidFill>
                          <a:effectLst/>
                          <a:latin typeface="+mn-lt"/>
                          <a:ea typeface="+mn-ea"/>
                          <a:cs typeface="+mn-cs"/>
                        </a:rPr>
                        <a:t> İhale Aşamasında.</a:t>
                      </a:r>
                      <a:endParaRPr kumimoji="0" lang="tr-TR" sz="1100" b="0" i="0" u="none" strike="noStrike" kern="1200" dirty="0">
                        <a:solidFill>
                          <a:schemeClr val="tx1"/>
                        </a:solidFill>
                        <a:effectLst/>
                        <a:latin typeface="+mn-lt"/>
                        <a:ea typeface="+mn-ea"/>
                        <a:cs typeface="+mn-cs"/>
                      </a:endParaRPr>
                    </a:p>
                  </a:txBody>
                  <a:tcPr marL="72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9964">
                <a:tc>
                  <a:txBody>
                    <a:bodyPr/>
                    <a:lstStyle/>
                    <a:p>
                      <a:pPr algn="ctr" rtl="0" fontAlgn="ctr"/>
                      <a:r>
                        <a:rPr lang="tr-TR" sz="1100" b="0" i="0" u="none" strike="noStrike" dirty="0" smtClean="0">
                          <a:solidFill>
                            <a:schemeClr val="tx1"/>
                          </a:solidFill>
                          <a:effectLst/>
                          <a:latin typeface="+mj-lt"/>
                        </a:rPr>
                        <a:t>4</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tr-TR" sz="1100" u="none" strike="noStrike" dirty="0">
                          <a:solidFill>
                            <a:schemeClr val="tx1"/>
                          </a:solidFill>
                          <a:effectLst/>
                          <a:latin typeface="+mj-lt"/>
                        </a:rPr>
                        <a:t>KARESİ</a:t>
                      </a:r>
                      <a:endParaRPr lang="tr-TR" sz="1100" b="0" i="0" u="none" strike="noStrike" dirty="0">
                        <a:solidFill>
                          <a:schemeClr val="tx1"/>
                        </a:solidFill>
                        <a:effectLst/>
                        <a:latin typeface="+mj-lt"/>
                      </a:endParaRPr>
                    </a:p>
                  </a:txBody>
                  <a:tcPr marL="36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100" u="none" strike="noStrike" dirty="0">
                          <a:solidFill>
                            <a:schemeClr val="tx1"/>
                          </a:solidFill>
                          <a:effectLst/>
                          <a:latin typeface="+mj-lt"/>
                        </a:rPr>
                        <a:t>Devlet Yatırım</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fi-FI" sz="1100" u="none" strike="noStrike" dirty="0">
                          <a:solidFill>
                            <a:schemeClr val="tx1"/>
                          </a:solidFill>
                          <a:effectLst/>
                          <a:latin typeface="+mj-lt"/>
                        </a:rPr>
                        <a:t>Mesleki ve Teknik Anadolu Lisesi</a:t>
                      </a:r>
                      <a:endParaRPr lang="fi-FI" sz="1100" b="0" i="0" u="none" strike="noStrike" dirty="0">
                        <a:solidFill>
                          <a:schemeClr val="tx1"/>
                        </a:solidFill>
                        <a:effectLst/>
                        <a:latin typeface="+mj-lt"/>
                      </a:endParaRPr>
                    </a:p>
                  </a:txBody>
                  <a:tcPr marL="36000" marR="36000"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100" u="none" strike="noStrike" dirty="0">
                          <a:solidFill>
                            <a:schemeClr val="tx1"/>
                          </a:solidFill>
                          <a:effectLst/>
                          <a:latin typeface="+mj-lt"/>
                        </a:rPr>
                        <a:t>32 Derslik </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100" u="none" strike="noStrike" dirty="0">
                          <a:solidFill>
                            <a:schemeClr val="tx1"/>
                          </a:solidFill>
                          <a:effectLst/>
                          <a:latin typeface="+mj-lt"/>
                        </a:rPr>
                        <a:t>11.000.000,00 TL</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kumimoji="0" lang="tr-TR" sz="1100" u="none" strike="noStrike" kern="1200" dirty="0" smtClean="0">
                          <a:solidFill>
                            <a:schemeClr val="tx1"/>
                          </a:solidFill>
                          <a:effectLst/>
                          <a:latin typeface="+mn-lt"/>
                          <a:ea typeface="+mn-ea"/>
                          <a:cs typeface="+mn-cs"/>
                        </a:rPr>
                        <a:t>Zemin Etüt Çalışması Yapıldı.</a:t>
                      </a:r>
                      <a:r>
                        <a:rPr kumimoji="0" lang="tr-TR" sz="1100" u="none" strike="noStrike" kern="1200" baseline="0" dirty="0" smtClean="0">
                          <a:solidFill>
                            <a:schemeClr val="tx1"/>
                          </a:solidFill>
                          <a:effectLst/>
                          <a:latin typeface="+mn-lt"/>
                          <a:ea typeface="+mn-ea"/>
                          <a:cs typeface="+mn-cs"/>
                        </a:rPr>
                        <a:t> İhale Aşamasında.</a:t>
                      </a:r>
                      <a:endParaRPr kumimoji="0" lang="tr-TR" sz="1100" b="0" i="0" u="none" strike="noStrike" kern="1200" dirty="0">
                        <a:solidFill>
                          <a:schemeClr val="tx1"/>
                        </a:solidFill>
                        <a:effectLst/>
                        <a:latin typeface="+mn-lt"/>
                        <a:ea typeface="+mn-ea"/>
                        <a:cs typeface="+mn-cs"/>
                      </a:endParaRPr>
                    </a:p>
                  </a:txBody>
                  <a:tcPr marL="72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9964">
                <a:tc>
                  <a:txBody>
                    <a:bodyPr/>
                    <a:lstStyle/>
                    <a:p>
                      <a:pPr algn="ctr" rtl="0" fontAlgn="b"/>
                      <a:r>
                        <a:rPr lang="tr-TR" sz="1100" b="0" i="0" u="none" strike="noStrike" dirty="0" smtClean="0">
                          <a:solidFill>
                            <a:schemeClr val="tx1"/>
                          </a:solidFill>
                          <a:effectLst/>
                          <a:latin typeface="+mj-lt"/>
                        </a:rPr>
                        <a:t>5</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
                      <a:r>
                        <a:rPr lang="tr-TR" sz="1100" u="none" strike="noStrike" dirty="0">
                          <a:solidFill>
                            <a:schemeClr val="tx1"/>
                          </a:solidFill>
                          <a:effectLst/>
                          <a:latin typeface="+mj-lt"/>
                        </a:rPr>
                        <a:t>KARESİ</a:t>
                      </a:r>
                      <a:endParaRPr lang="tr-TR" sz="1100" b="0" i="0" u="none" strike="noStrike" dirty="0">
                        <a:solidFill>
                          <a:schemeClr val="tx1"/>
                        </a:solidFill>
                        <a:effectLst/>
                        <a:latin typeface="+mj-lt"/>
                      </a:endParaRPr>
                    </a:p>
                  </a:txBody>
                  <a:tcPr marL="36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100" u="none" strike="noStrike" dirty="0">
                          <a:solidFill>
                            <a:schemeClr val="tx1"/>
                          </a:solidFill>
                          <a:effectLst/>
                          <a:latin typeface="+mj-lt"/>
                        </a:rPr>
                        <a:t>İl Yatırım</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
                      <a:r>
                        <a:rPr lang="tr-TR" sz="1100" u="none" strike="noStrike" dirty="0">
                          <a:solidFill>
                            <a:schemeClr val="tx1"/>
                          </a:solidFill>
                          <a:effectLst/>
                          <a:latin typeface="+mj-lt"/>
                        </a:rPr>
                        <a:t>Ovacık Ortaokulu</a:t>
                      </a:r>
                      <a:endParaRPr lang="tr-TR" sz="1100" b="0" i="0" u="none" strike="noStrike" dirty="0">
                        <a:solidFill>
                          <a:schemeClr val="tx1"/>
                        </a:solidFill>
                        <a:effectLst/>
                        <a:latin typeface="+mj-lt"/>
                      </a:endParaRPr>
                    </a:p>
                  </a:txBody>
                  <a:tcPr marL="36000" marR="36000"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tr-TR" sz="1100" u="none" strike="noStrike" dirty="0">
                          <a:solidFill>
                            <a:schemeClr val="tx1"/>
                          </a:solidFill>
                          <a:effectLst/>
                          <a:latin typeface="+mj-lt"/>
                        </a:rPr>
                        <a:t>5 Derslik</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100" u="none" strike="noStrike" dirty="0">
                          <a:solidFill>
                            <a:schemeClr val="tx1"/>
                          </a:solidFill>
                          <a:effectLst/>
                          <a:latin typeface="+mj-lt"/>
                        </a:rPr>
                        <a:t>750.000,00 TL</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kumimoji="0" lang="tr-TR" sz="1100" u="none" strike="noStrike" kern="1200" dirty="0" smtClean="0">
                          <a:solidFill>
                            <a:schemeClr val="tx1"/>
                          </a:solidFill>
                          <a:effectLst/>
                          <a:latin typeface="+mn-lt"/>
                          <a:ea typeface="+mn-ea"/>
                          <a:cs typeface="+mn-cs"/>
                        </a:rPr>
                        <a:t>Zemin Etüt Çalışması Yapıldı.</a:t>
                      </a:r>
                      <a:r>
                        <a:rPr kumimoji="0" lang="tr-TR" sz="1100" u="none" strike="noStrike" kern="1200" baseline="0" dirty="0" smtClean="0">
                          <a:solidFill>
                            <a:schemeClr val="tx1"/>
                          </a:solidFill>
                          <a:effectLst/>
                          <a:latin typeface="+mn-lt"/>
                          <a:ea typeface="+mn-ea"/>
                          <a:cs typeface="+mn-cs"/>
                        </a:rPr>
                        <a:t> İhale Aşamasında.</a:t>
                      </a:r>
                      <a:endParaRPr kumimoji="0" lang="tr-TR" sz="1100" b="0" i="0" u="none" strike="noStrike" kern="1200" dirty="0">
                        <a:solidFill>
                          <a:schemeClr val="tx1"/>
                        </a:solidFill>
                        <a:effectLst/>
                        <a:latin typeface="+mn-lt"/>
                        <a:ea typeface="+mn-ea"/>
                        <a:cs typeface="+mn-cs"/>
                      </a:endParaRPr>
                    </a:p>
                  </a:txBody>
                  <a:tcPr marL="72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888">
                <a:tc>
                  <a:txBody>
                    <a:bodyPr/>
                    <a:lstStyle/>
                    <a:p>
                      <a:pPr algn="ctr" rtl="0" fontAlgn="ctr"/>
                      <a:r>
                        <a:rPr lang="tr-TR" sz="1100" b="0" i="0" u="none" strike="noStrike" dirty="0" smtClean="0">
                          <a:solidFill>
                            <a:schemeClr val="tx1"/>
                          </a:solidFill>
                          <a:effectLst/>
                          <a:latin typeface="+mj-lt"/>
                        </a:rPr>
                        <a:t>6</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tr-TR" sz="1100" u="none" strike="noStrike" dirty="0">
                          <a:solidFill>
                            <a:schemeClr val="tx1"/>
                          </a:solidFill>
                          <a:effectLst/>
                          <a:latin typeface="+mj-lt"/>
                        </a:rPr>
                        <a:t>KARESİ</a:t>
                      </a:r>
                      <a:endParaRPr lang="tr-TR" sz="1100" b="0" i="0" u="none" strike="noStrike" dirty="0">
                        <a:solidFill>
                          <a:schemeClr val="tx1"/>
                        </a:solidFill>
                        <a:effectLst/>
                        <a:latin typeface="+mj-lt"/>
                      </a:endParaRPr>
                    </a:p>
                  </a:txBody>
                  <a:tcPr marL="36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100" u="none" strike="noStrike" dirty="0">
                          <a:solidFill>
                            <a:schemeClr val="tx1"/>
                          </a:solidFill>
                          <a:effectLst/>
                          <a:latin typeface="+mj-lt"/>
                        </a:rPr>
                        <a:t>Devlet Yatırım</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tr-TR" sz="1100" u="none" strike="noStrike" dirty="0">
                          <a:solidFill>
                            <a:schemeClr val="tx1"/>
                          </a:solidFill>
                          <a:effectLst/>
                          <a:latin typeface="+mj-lt"/>
                        </a:rPr>
                        <a:t>Spor Lisesi</a:t>
                      </a:r>
                      <a:endParaRPr lang="tr-TR" sz="1100" b="0" i="0" u="none" strike="noStrike" dirty="0">
                        <a:solidFill>
                          <a:schemeClr val="tx1"/>
                        </a:solidFill>
                        <a:effectLst/>
                        <a:latin typeface="+mj-lt"/>
                      </a:endParaRPr>
                    </a:p>
                  </a:txBody>
                  <a:tcPr marL="36000" marR="36000"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100" u="none" strike="noStrike" dirty="0">
                          <a:solidFill>
                            <a:schemeClr val="tx1"/>
                          </a:solidFill>
                          <a:effectLst/>
                          <a:latin typeface="+mj-lt"/>
                        </a:rPr>
                        <a:t>24 </a:t>
                      </a:r>
                      <a:r>
                        <a:rPr lang="tr-TR" sz="1100" u="none" strike="noStrike" dirty="0" smtClean="0">
                          <a:solidFill>
                            <a:schemeClr val="tx1"/>
                          </a:solidFill>
                          <a:effectLst/>
                          <a:latin typeface="+mj-lt"/>
                        </a:rPr>
                        <a:t>Ders.+200 Öğr.Pans.+1 </a:t>
                      </a:r>
                      <a:r>
                        <a:rPr lang="tr-TR" sz="1100" u="none" strike="noStrike" dirty="0">
                          <a:solidFill>
                            <a:schemeClr val="tx1"/>
                          </a:solidFill>
                          <a:effectLst/>
                          <a:latin typeface="+mj-lt"/>
                        </a:rPr>
                        <a:t>Çok </a:t>
                      </a:r>
                      <a:r>
                        <a:rPr lang="tr-TR" sz="1100" u="none" strike="noStrike" dirty="0" smtClean="0">
                          <a:solidFill>
                            <a:schemeClr val="tx1"/>
                          </a:solidFill>
                          <a:effectLst/>
                          <a:latin typeface="+mj-lt"/>
                        </a:rPr>
                        <a:t>A. </a:t>
                      </a:r>
                      <a:r>
                        <a:rPr lang="tr-TR" sz="1100" u="none" strike="noStrike" dirty="0" err="1" smtClean="0">
                          <a:solidFill>
                            <a:schemeClr val="tx1"/>
                          </a:solidFill>
                          <a:effectLst/>
                          <a:latin typeface="+mj-lt"/>
                        </a:rPr>
                        <a:t>Sln</a:t>
                      </a:r>
                      <a:endParaRPr lang="tr-TR" sz="1100" b="0" i="0" u="none" strike="noStrike" dirty="0">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100" u="none" strike="noStrike">
                          <a:solidFill>
                            <a:schemeClr val="tx1"/>
                          </a:solidFill>
                          <a:effectLst/>
                          <a:latin typeface="+mj-lt"/>
                        </a:rPr>
                        <a:t>18.500.000,00 TL</a:t>
                      </a:r>
                      <a:endParaRPr lang="tr-TR" sz="1100" b="0" i="0" u="none" strike="noStrike">
                        <a:solidFill>
                          <a:schemeClr val="tx1"/>
                        </a:solidFill>
                        <a:effectLst/>
                        <a:latin typeface="+mj-lt"/>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tr-TR" sz="1100" u="none" strike="noStrike" dirty="0" smtClean="0">
                          <a:solidFill>
                            <a:schemeClr val="tx1"/>
                          </a:solidFill>
                          <a:effectLst/>
                          <a:latin typeface="+mj-lt"/>
                        </a:rPr>
                        <a:t>Arsa Çalışmaları Devam Ediyor.</a:t>
                      </a:r>
                      <a:endParaRPr lang="tr-TR" sz="1100" b="0" i="0" u="none" strike="noStrike" dirty="0">
                        <a:solidFill>
                          <a:schemeClr val="tx1"/>
                        </a:solidFill>
                        <a:effectLst/>
                        <a:latin typeface="+mj-lt"/>
                      </a:endParaRPr>
                    </a:p>
                  </a:txBody>
                  <a:tcPr marL="72000"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24</a:t>
            </a:fld>
            <a:endParaRPr lang="tr-TR" dirty="0"/>
          </a:p>
        </p:txBody>
      </p:sp>
      <p:graphicFrame>
        <p:nvGraphicFramePr>
          <p:cNvPr id="5" name="4 Tablo"/>
          <p:cNvGraphicFramePr>
            <a:graphicFrameLocks noGrp="1"/>
          </p:cNvGraphicFramePr>
          <p:nvPr>
            <p:extLst>
              <p:ext uri="{D42A27DB-BD31-4B8C-83A1-F6EECF244321}">
                <p14:modId xmlns="" xmlns:p14="http://schemas.microsoft.com/office/powerpoint/2010/main" val="3363678559"/>
              </p:ext>
            </p:extLst>
          </p:nvPr>
        </p:nvGraphicFramePr>
        <p:xfrm>
          <a:off x="217488" y="1028700"/>
          <a:ext cx="9432107" cy="1036638"/>
        </p:xfrm>
        <a:graphic>
          <a:graphicData uri="http://schemas.openxmlformats.org/drawingml/2006/table">
            <a:tbl>
              <a:tblPr firstRow="1" bandRow="1">
                <a:tableStyleId>{5C22544A-7EE6-4342-B048-85BDC9FD1C3A}</a:tableStyleId>
              </a:tblPr>
              <a:tblGrid>
                <a:gridCol w="910233"/>
                <a:gridCol w="1966737"/>
                <a:gridCol w="1638947"/>
                <a:gridCol w="1147263"/>
                <a:gridCol w="1147263"/>
                <a:gridCol w="1475052"/>
                <a:gridCol w="1146612"/>
              </a:tblGrid>
              <a:tr h="518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İLÇE</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OKUL ADI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KARAKTERİSTİĞİ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BAŞLAMA TARİHİ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BİTİŞ TARİHİ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PROJE BEDELİ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AÇIKLAMA</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8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kern="1200" dirty="0" smtClean="0">
                          <a:solidFill>
                            <a:schemeClr val="dk1"/>
                          </a:solidFill>
                          <a:latin typeface="+mn-lt"/>
                          <a:ea typeface="+mn-ea"/>
                          <a:cs typeface="+mn-cs"/>
                        </a:rPr>
                        <a:t>KARESİ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
                      <a:r>
                        <a:rPr kumimoji="0" lang="tr-TR" sz="1400" kern="1200" dirty="0">
                          <a:solidFill>
                            <a:schemeClr val="dk1"/>
                          </a:solidFill>
                          <a:latin typeface="+mn-lt"/>
                          <a:ea typeface="+mn-ea"/>
                          <a:cs typeface="+mn-cs"/>
                        </a:rPr>
                        <a:t>Mehmet Şeref </a:t>
                      </a:r>
                      <a:r>
                        <a:rPr kumimoji="0" lang="tr-TR" sz="1400" kern="1200" dirty="0" err="1">
                          <a:solidFill>
                            <a:schemeClr val="dk1"/>
                          </a:solidFill>
                          <a:latin typeface="+mn-lt"/>
                          <a:ea typeface="+mn-ea"/>
                          <a:cs typeface="+mn-cs"/>
                        </a:rPr>
                        <a:t>Eğinlioğlu</a:t>
                      </a:r>
                      <a:r>
                        <a:rPr kumimoji="0" lang="tr-TR" sz="1400" kern="1200" dirty="0">
                          <a:solidFill>
                            <a:schemeClr val="dk1"/>
                          </a:solidFill>
                          <a:latin typeface="+mn-lt"/>
                          <a:ea typeface="+mn-ea"/>
                          <a:cs typeface="+mn-cs"/>
                        </a:rPr>
                        <a:t> Ortaokulu</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kumimoji="0" lang="tr-TR" sz="1400" kern="1200" dirty="0">
                          <a:solidFill>
                            <a:schemeClr val="dk1"/>
                          </a:solidFill>
                          <a:latin typeface="+mn-lt"/>
                          <a:ea typeface="+mn-ea"/>
                          <a:cs typeface="+mn-cs"/>
                        </a:rPr>
                        <a:t>24 Derslik</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kumimoji="0" lang="tr-TR" sz="1400" kern="1200" dirty="0">
                          <a:solidFill>
                            <a:schemeClr val="dk1"/>
                          </a:solidFill>
                          <a:latin typeface="+mn-lt"/>
                          <a:ea typeface="+mn-ea"/>
                          <a:cs typeface="+mn-cs"/>
                        </a:rPr>
                        <a:t>25.08.2016</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kumimoji="0" lang="tr-TR" sz="1400" kern="1200" dirty="0">
                          <a:solidFill>
                            <a:schemeClr val="dk1"/>
                          </a:solidFill>
                          <a:latin typeface="+mn-lt"/>
                          <a:ea typeface="+mn-ea"/>
                          <a:cs typeface="+mn-cs"/>
                        </a:rPr>
                        <a:t>23.05.2017</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kumimoji="0" lang="tr-TR" sz="1400" kern="1200" dirty="0">
                          <a:solidFill>
                            <a:schemeClr val="dk1"/>
                          </a:solidFill>
                          <a:latin typeface="+mn-lt"/>
                          <a:ea typeface="+mn-ea"/>
                          <a:cs typeface="+mn-cs"/>
                        </a:rPr>
                        <a:t>2.041.400,00 TL</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kumimoji="0" lang="tr-TR" sz="1400" kern="1200" dirty="0">
                          <a:solidFill>
                            <a:schemeClr val="dk1"/>
                          </a:solidFill>
                          <a:latin typeface="+mn-lt"/>
                          <a:ea typeface="+mn-ea"/>
                          <a:cs typeface="+mn-cs"/>
                        </a:rPr>
                        <a:t>Tamamlandı</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 name="Picture 33" descr="C:\Users\MeryemPALALI.MEM\Desktop\IMG-20170419-WA00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834" y="2160290"/>
            <a:ext cx="9469760" cy="474193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25</a:t>
            </a:fld>
            <a:endParaRPr lang="tr-TR" dirty="0"/>
          </a:p>
        </p:txBody>
      </p:sp>
      <p:graphicFrame>
        <p:nvGraphicFramePr>
          <p:cNvPr id="5" name="3 Tablo"/>
          <p:cNvGraphicFramePr>
            <a:graphicFrameLocks noGrp="1"/>
          </p:cNvGraphicFramePr>
          <p:nvPr>
            <p:extLst>
              <p:ext uri="{D42A27DB-BD31-4B8C-83A1-F6EECF244321}">
                <p14:modId xmlns="" xmlns:p14="http://schemas.microsoft.com/office/powerpoint/2010/main" val="732897246"/>
              </p:ext>
            </p:extLst>
          </p:nvPr>
        </p:nvGraphicFramePr>
        <p:xfrm>
          <a:off x="217488" y="1028700"/>
          <a:ext cx="9432107" cy="1036638"/>
        </p:xfrm>
        <a:graphic>
          <a:graphicData uri="http://schemas.openxmlformats.org/drawingml/2006/table">
            <a:tbl>
              <a:tblPr firstRow="1" bandRow="1">
                <a:tableStyleId>{5C22544A-7EE6-4342-B048-85BDC9FD1C3A}</a:tableStyleId>
              </a:tblPr>
              <a:tblGrid>
                <a:gridCol w="1186482"/>
                <a:gridCol w="1690488"/>
                <a:gridCol w="1638947"/>
                <a:gridCol w="1147263"/>
                <a:gridCol w="1147263"/>
                <a:gridCol w="1475052"/>
                <a:gridCol w="1146612"/>
              </a:tblGrid>
              <a:tr h="518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İLÇE</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OKUL ADI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KARAKTERİSTİĞİ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BAŞLAMA TARİHİ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BİTİŞ TARİHİ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PROJE BEDELİ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AÇIKLAMA</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8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kern="1200" dirty="0" smtClean="0">
                          <a:solidFill>
                            <a:schemeClr val="dk1"/>
                          </a:solidFill>
                          <a:latin typeface="+mn-lt"/>
                          <a:ea typeface="+mn-ea"/>
                          <a:cs typeface="+mn-cs"/>
                        </a:rPr>
                        <a:t>KARESİ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
                      <a:r>
                        <a:rPr kumimoji="0" lang="tr-TR" sz="1400" kern="1200" dirty="0" err="1">
                          <a:solidFill>
                            <a:schemeClr val="dk1"/>
                          </a:solidFill>
                          <a:latin typeface="+mn-lt"/>
                          <a:ea typeface="+mn-ea"/>
                          <a:cs typeface="+mn-cs"/>
                        </a:rPr>
                        <a:t>Üçpınar</a:t>
                      </a:r>
                      <a:r>
                        <a:rPr kumimoji="0" lang="tr-TR" sz="1400" kern="1200" dirty="0">
                          <a:solidFill>
                            <a:schemeClr val="dk1"/>
                          </a:solidFill>
                          <a:latin typeface="+mn-lt"/>
                          <a:ea typeface="+mn-ea"/>
                          <a:cs typeface="+mn-cs"/>
                        </a:rPr>
                        <a:t> İlkokulu</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kumimoji="0" lang="tr-TR" sz="1400" kern="1200" dirty="0">
                          <a:solidFill>
                            <a:schemeClr val="dk1"/>
                          </a:solidFill>
                          <a:latin typeface="+mn-lt"/>
                          <a:ea typeface="+mn-ea"/>
                          <a:cs typeface="+mn-cs"/>
                        </a:rPr>
                        <a:t>24 Derslik</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kumimoji="0" lang="tr-TR" sz="1400" kern="1200" dirty="0">
                          <a:solidFill>
                            <a:schemeClr val="dk1"/>
                          </a:solidFill>
                          <a:latin typeface="+mn-lt"/>
                          <a:ea typeface="+mn-ea"/>
                          <a:cs typeface="+mn-cs"/>
                        </a:rPr>
                        <a:t>04.01.2017</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kumimoji="0" lang="tr-TR" sz="1400" kern="1200" dirty="0">
                          <a:solidFill>
                            <a:schemeClr val="dk1"/>
                          </a:solidFill>
                          <a:latin typeface="+mn-lt"/>
                          <a:ea typeface="+mn-ea"/>
                          <a:cs typeface="+mn-cs"/>
                        </a:rPr>
                        <a:t>03.11.2017</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kumimoji="0" lang="tr-TR" sz="1400" kern="1200" dirty="0">
                          <a:solidFill>
                            <a:schemeClr val="dk1"/>
                          </a:solidFill>
                          <a:latin typeface="+mn-lt"/>
                          <a:ea typeface="+mn-ea"/>
                          <a:cs typeface="+mn-cs"/>
                        </a:rPr>
                        <a:t>3.437.340,00 TL</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kumimoji="0" lang="tr-TR" sz="1400" kern="1200" dirty="0" smtClean="0">
                          <a:solidFill>
                            <a:schemeClr val="dk1"/>
                          </a:solidFill>
                          <a:latin typeface="+mn-lt"/>
                          <a:ea typeface="+mn-ea"/>
                          <a:cs typeface="+mn-cs"/>
                        </a:rPr>
                        <a:t>Tamamlandı</a:t>
                      </a:r>
                      <a:endParaRPr kumimoji="0" lang="tr-TR" sz="1400" kern="1200" dirty="0">
                        <a:solidFill>
                          <a:schemeClr val="dk1"/>
                        </a:solidFill>
                        <a:latin typeface="+mn-lt"/>
                        <a:ea typeface="+mn-ea"/>
                        <a:cs typeface="+mn-cs"/>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 name="Picture 2" descr="C:\Users\MeryemPALALI.MEM\Desktop\okul foto\IMG-20171217-WA002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834" y="2160290"/>
            <a:ext cx="9505056" cy="46800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26</a:t>
            </a:fld>
            <a:endParaRPr lang="tr-TR" dirty="0"/>
          </a:p>
        </p:txBody>
      </p:sp>
      <p:graphicFrame>
        <p:nvGraphicFramePr>
          <p:cNvPr id="5" name="3 Tablo"/>
          <p:cNvGraphicFramePr>
            <a:graphicFrameLocks noGrp="1"/>
          </p:cNvGraphicFramePr>
          <p:nvPr>
            <p:extLst>
              <p:ext uri="{D42A27DB-BD31-4B8C-83A1-F6EECF244321}">
                <p14:modId xmlns="" xmlns:p14="http://schemas.microsoft.com/office/powerpoint/2010/main" val="2439314415"/>
              </p:ext>
            </p:extLst>
          </p:nvPr>
        </p:nvGraphicFramePr>
        <p:xfrm>
          <a:off x="217488" y="1028700"/>
          <a:ext cx="9432107" cy="1036638"/>
        </p:xfrm>
        <a:graphic>
          <a:graphicData uri="http://schemas.openxmlformats.org/drawingml/2006/table">
            <a:tbl>
              <a:tblPr firstRow="1" bandRow="1">
                <a:tableStyleId>{5C22544A-7EE6-4342-B048-85BDC9FD1C3A}</a:tableStyleId>
              </a:tblPr>
              <a:tblGrid>
                <a:gridCol w="1186482"/>
                <a:gridCol w="1690488"/>
                <a:gridCol w="1638947"/>
                <a:gridCol w="1147263"/>
                <a:gridCol w="1147263"/>
                <a:gridCol w="1475052"/>
                <a:gridCol w="1146612"/>
              </a:tblGrid>
              <a:tr h="518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İLÇE</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OKUL ADI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KARAKTERİSTİĞİ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BAŞLAMA TARİHİ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BİTİŞ TARİHİ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PROJE BEDELİ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AÇIKLAMA</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8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kern="1200" dirty="0" smtClean="0">
                          <a:solidFill>
                            <a:schemeClr val="dk1"/>
                          </a:solidFill>
                          <a:latin typeface="+mn-lt"/>
                          <a:ea typeface="+mn-ea"/>
                          <a:cs typeface="+mn-cs"/>
                        </a:rPr>
                        <a:t>KARESİ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kumimoji="0" lang="tr-TR" sz="1400" kern="1200" dirty="0">
                          <a:solidFill>
                            <a:schemeClr val="dk1"/>
                          </a:solidFill>
                          <a:latin typeface="+mn-lt"/>
                          <a:ea typeface="+mn-ea"/>
                          <a:cs typeface="+mn-cs"/>
                        </a:rPr>
                        <a:t>İstanbulluoğlu Sosyal Bilimler Lisesi</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kumimoji="0" lang="tr-TR" sz="1400" kern="1200" dirty="0">
                          <a:solidFill>
                            <a:schemeClr val="dk1"/>
                          </a:solidFill>
                          <a:latin typeface="+mn-lt"/>
                          <a:ea typeface="+mn-ea"/>
                          <a:cs typeface="+mn-cs"/>
                        </a:rPr>
                        <a:t>200 </a:t>
                      </a:r>
                      <a:r>
                        <a:rPr kumimoji="0" lang="tr-TR" sz="1400" kern="1200" dirty="0" err="1">
                          <a:solidFill>
                            <a:schemeClr val="dk1"/>
                          </a:solidFill>
                          <a:latin typeface="+mn-lt"/>
                          <a:ea typeface="+mn-ea"/>
                          <a:cs typeface="+mn-cs"/>
                        </a:rPr>
                        <a:t>Öğr</a:t>
                      </a:r>
                      <a:r>
                        <a:rPr kumimoji="0" lang="tr-TR" sz="1400" kern="1200" dirty="0">
                          <a:solidFill>
                            <a:schemeClr val="dk1"/>
                          </a:solidFill>
                          <a:latin typeface="+mn-lt"/>
                          <a:ea typeface="+mn-ea"/>
                          <a:cs typeface="+mn-cs"/>
                        </a:rPr>
                        <a:t>. Pansiyonu</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kumimoji="0" lang="tr-TR" sz="1400" kern="1200" dirty="0">
                          <a:solidFill>
                            <a:schemeClr val="dk1"/>
                          </a:solidFill>
                          <a:latin typeface="+mn-lt"/>
                          <a:ea typeface="+mn-ea"/>
                          <a:cs typeface="+mn-cs"/>
                        </a:rPr>
                        <a:t>15.12.2016</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kumimoji="0" lang="tr-TR" sz="1400" kern="1200" dirty="0">
                          <a:solidFill>
                            <a:schemeClr val="dk1"/>
                          </a:solidFill>
                          <a:latin typeface="+mn-lt"/>
                          <a:ea typeface="+mn-ea"/>
                          <a:cs typeface="+mn-cs"/>
                        </a:rPr>
                        <a:t>13.09.2017</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kumimoji="0" lang="tr-TR" sz="1400" kern="1200" dirty="0">
                          <a:solidFill>
                            <a:schemeClr val="dk1"/>
                          </a:solidFill>
                          <a:latin typeface="+mn-lt"/>
                          <a:ea typeface="+mn-ea"/>
                          <a:cs typeface="+mn-cs"/>
                        </a:rPr>
                        <a:t>4.457.991,00 TL</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kumimoji="0" lang="tr-TR" sz="1400" kern="1200" dirty="0">
                          <a:solidFill>
                            <a:schemeClr val="dk1"/>
                          </a:solidFill>
                          <a:latin typeface="+mn-lt"/>
                          <a:ea typeface="+mn-ea"/>
                          <a:cs typeface="+mn-cs"/>
                        </a:rPr>
                        <a:t>İnşaat Devam Ediyor</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 name="Picture 2" descr="C:\Users\MeryemPALALI.MEM\Desktop\IMG-20171226-WA000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834" y="2016274"/>
            <a:ext cx="9505056" cy="496855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27</a:t>
            </a:fld>
            <a:endParaRPr lang="tr-TR" dirty="0"/>
          </a:p>
        </p:txBody>
      </p:sp>
      <p:graphicFrame>
        <p:nvGraphicFramePr>
          <p:cNvPr id="5" name="3 Tablo"/>
          <p:cNvGraphicFramePr>
            <a:graphicFrameLocks noGrp="1"/>
          </p:cNvGraphicFramePr>
          <p:nvPr>
            <p:extLst>
              <p:ext uri="{D42A27DB-BD31-4B8C-83A1-F6EECF244321}">
                <p14:modId xmlns="" xmlns:p14="http://schemas.microsoft.com/office/powerpoint/2010/main" val="2669660250"/>
              </p:ext>
            </p:extLst>
          </p:nvPr>
        </p:nvGraphicFramePr>
        <p:xfrm>
          <a:off x="217488" y="1028700"/>
          <a:ext cx="9432107" cy="1036638"/>
        </p:xfrm>
        <a:graphic>
          <a:graphicData uri="http://schemas.openxmlformats.org/drawingml/2006/table">
            <a:tbl>
              <a:tblPr firstRow="1" bandRow="1">
                <a:tableStyleId>{5C22544A-7EE6-4342-B048-85BDC9FD1C3A}</a:tableStyleId>
              </a:tblPr>
              <a:tblGrid>
                <a:gridCol w="1186482"/>
                <a:gridCol w="1690488"/>
                <a:gridCol w="1638947"/>
                <a:gridCol w="1147263"/>
                <a:gridCol w="1147263"/>
                <a:gridCol w="1475052"/>
                <a:gridCol w="1146612"/>
              </a:tblGrid>
              <a:tr h="518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İLÇE</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OKUL ADI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KARAKTERİSTİĞİ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BAŞLAMA TARİHİ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BİTİŞ TARİHİ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PROJE BEDELİ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AÇIKLAMA</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8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kern="1200" dirty="0" smtClean="0">
                          <a:solidFill>
                            <a:schemeClr val="dk1"/>
                          </a:solidFill>
                          <a:latin typeface="+mn-lt"/>
                          <a:ea typeface="+mn-ea"/>
                          <a:cs typeface="+mn-cs"/>
                        </a:rPr>
                        <a:t>KARESİ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
                      <a:r>
                        <a:rPr kumimoji="0" lang="tr-TR" sz="1400" kern="1200" dirty="0">
                          <a:solidFill>
                            <a:schemeClr val="dk1"/>
                          </a:solidFill>
                          <a:latin typeface="+mn-lt"/>
                          <a:ea typeface="+mn-ea"/>
                          <a:cs typeface="+mn-cs"/>
                        </a:rPr>
                        <a:t>Ercan Kıvrak Ortaokulu</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kumimoji="0" lang="tr-TR" sz="1400" kern="1200" dirty="0">
                          <a:solidFill>
                            <a:schemeClr val="dk1"/>
                          </a:solidFill>
                          <a:latin typeface="+mn-lt"/>
                          <a:ea typeface="+mn-ea"/>
                          <a:cs typeface="+mn-cs"/>
                        </a:rPr>
                        <a:t>32 Derslik</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kumimoji="0" lang="tr-TR" sz="1400" kern="1200" dirty="0">
                          <a:solidFill>
                            <a:schemeClr val="dk1"/>
                          </a:solidFill>
                          <a:latin typeface="+mn-lt"/>
                          <a:ea typeface="+mn-ea"/>
                          <a:cs typeface="+mn-cs"/>
                        </a:rPr>
                        <a:t>28.11.2016</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kumimoji="0" lang="tr-TR" sz="1400" kern="1200" dirty="0">
                          <a:solidFill>
                            <a:schemeClr val="dk1"/>
                          </a:solidFill>
                          <a:latin typeface="+mn-lt"/>
                          <a:ea typeface="+mn-ea"/>
                          <a:cs typeface="+mn-cs"/>
                        </a:rPr>
                        <a:t>02.01.2018</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kumimoji="0" lang="tr-TR" sz="1400" kern="1200" dirty="0">
                          <a:solidFill>
                            <a:schemeClr val="dk1"/>
                          </a:solidFill>
                          <a:latin typeface="+mn-lt"/>
                          <a:ea typeface="+mn-ea"/>
                          <a:cs typeface="+mn-cs"/>
                        </a:rPr>
                        <a:t>6.400.000,00 TL</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kumimoji="0" lang="tr-TR" sz="1400" kern="1200" dirty="0">
                          <a:solidFill>
                            <a:schemeClr val="dk1"/>
                          </a:solidFill>
                          <a:latin typeface="+mn-lt"/>
                          <a:ea typeface="+mn-ea"/>
                          <a:cs typeface="+mn-cs"/>
                        </a:rPr>
                        <a:t>İnşaat Devam Ediyor</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 name="Picture 7" descr="C:\Users\MeryemPALALI.MEM\Desktop\Ercan Kıvrak.png"/>
          <p:cNvPicPr>
            <a:picLocks noChangeAspect="1" noChangeArrowheads="1"/>
          </p:cNvPicPr>
          <p:nvPr/>
        </p:nvPicPr>
        <p:blipFill>
          <a:blip r:embed="rId3">
            <a:extLst>
              <a:ext uri="{28A0092B-C50C-407E-A947-70E740481C1C}">
                <a14:useLocalDpi xmlns="" xmlns:a14="http://schemas.microsoft.com/office/drawing/2010/main" val="0"/>
              </a:ext>
            </a:extLst>
          </a:blip>
          <a:srcRect l="9553" t="15055"/>
          <a:stretch>
            <a:fillRect/>
          </a:stretch>
        </p:blipFill>
        <p:spPr bwMode="auto">
          <a:xfrm>
            <a:off x="360330" y="2528880"/>
            <a:ext cx="8855330" cy="428628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28</a:t>
            </a:fld>
            <a:endParaRPr lang="tr-TR" dirty="0"/>
          </a:p>
        </p:txBody>
      </p:sp>
      <p:graphicFrame>
        <p:nvGraphicFramePr>
          <p:cNvPr id="5" name="3 Tablo"/>
          <p:cNvGraphicFramePr>
            <a:graphicFrameLocks noGrp="1"/>
          </p:cNvGraphicFramePr>
          <p:nvPr>
            <p:extLst>
              <p:ext uri="{D42A27DB-BD31-4B8C-83A1-F6EECF244321}">
                <p14:modId xmlns="" xmlns:p14="http://schemas.microsoft.com/office/powerpoint/2010/main" val="1698363389"/>
              </p:ext>
            </p:extLst>
          </p:nvPr>
        </p:nvGraphicFramePr>
        <p:xfrm>
          <a:off x="217488" y="1028700"/>
          <a:ext cx="9432107" cy="1036638"/>
        </p:xfrm>
        <a:graphic>
          <a:graphicData uri="http://schemas.openxmlformats.org/drawingml/2006/table">
            <a:tbl>
              <a:tblPr firstRow="1" bandRow="1">
                <a:tableStyleId>{5C22544A-7EE6-4342-B048-85BDC9FD1C3A}</a:tableStyleId>
              </a:tblPr>
              <a:tblGrid>
                <a:gridCol w="1186482"/>
                <a:gridCol w="1690488"/>
                <a:gridCol w="1638947"/>
                <a:gridCol w="1147263"/>
                <a:gridCol w="1147263"/>
                <a:gridCol w="1475052"/>
                <a:gridCol w="1146612"/>
              </a:tblGrid>
              <a:tr h="518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İLÇE</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OKUL ADI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KARAKTERİSTİĞİ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BAŞLAMA TARİHİ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BİTİŞ TARİHİ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PROJE BEDELİ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kern="1200" dirty="0" smtClean="0">
                          <a:solidFill>
                            <a:schemeClr val="tx1"/>
                          </a:solidFill>
                          <a:latin typeface="+mn-lt"/>
                          <a:ea typeface="+mn-ea"/>
                          <a:cs typeface="+mn-cs"/>
                        </a:rPr>
                        <a:t>AÇIKLAMA</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18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kern="1200" dirty="0" smtClean="0">
                          <a:solidFill>
                            <a:schemeClr val="dk1"/>
                          </a:solidFill>
                          <a:latin typeface="+mn-lt"/>
                          <a:ea typeface="+mn-ea"/>
                          <a:cs typeface="+mn-cs"/>
                        </a:rPr>
                        <a:t>KARESİ</a:t>
                      </a:r>
                    </a:p>
                  </a:txBody>
                  <a:tcPr marL="91434" marR="9143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
                      <a:r>
                        <a:rPr kumimoji="0" lang="tr-TR" sz="1400" kern="1200" dirty="0" err="1" smtClean="0">
                          <a:solidFill>
                            <a:schemeClr val="dk1"/>
                          </a:solidFill>
                          <a:latin typeface="+mn-lt"/>
                          <a:ea typeface="+mn-ea"/>
                          <a:cs typeface="+mn-cs"/>
                        </a:rPr>
                        <a:t>Kuvayi</a:t>
                      </a:r>
                      <a:r>
                        <a:rPr kumimoji="0" lang="tr-TR" sz="1400" kern="1200" baseline="0" dirty="0" smtClean="0">
                          <a:solidFill>
                            <a:schemeClr val="dk1"/>
                          </a:solidFill>
                          <a:latin typeface="+mn-lt"/>
                          <a:ea typeface="+mn-ea"/>
                          <a:cs typeface="+mn-cs"/>
                        </a:rPr>
                        <a:t> Milliye </a:t>
                      </a:r>
                      <a:r>
                        <a:rPr kumimoji="0" lang="tr-TR" sz="1400" kern="1200" dirty="0" smtClean="0">
                          <a:solidFill>
                            <a:schemeClr val="dk1"/>
                          </a:solidFill>
                          <a:latin typeface="+mn-lt"/>
                          <a:ea typeface="+mn-ea"/>
                          <a:cs typeface="+mn-cs"/>
                        </a:rPr>
                        <a:t>İlkokulu</a:t>
                      </a:r>
                      <a:endParaRPr kumimoji="0" lang="tr-TR" sz="1400" kern="1200" dirty="0">
                        <a:solidFill>
                          <a:schemeClr val="dk1"/>
                        </a:solidFill>
                        <a:latin typeface="+mn-lt"/>
                        <a:ea typeface="+mn-ea"/>
                        <a:cs typeface="+mn-cs"/>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kumimoji="0" lang="tr-TR" sz="1400" kern="1200" dirty="0">
                          <a:solidFill>
                            <a:schemeClr val="dk1"/>
                          </a:solidFill>
                          <a:latin typeface="+mn-lt"/>
                          <a:ea typeface="+mn-ea"/>
                          <a:cs typeface="+mn-cs"/>
                        </a:rPr>
                        <a:t>24 Derslik</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kumimoji="0" lang="tr-TR" sz="1400" kern="1200" dirty="0" smtClean="0">
                          <a:solidFill>
                            <a:schemeClr val="dk1"/>
                          </a:solidFill>
                          <a:latin typeface="+mn-lt"/>
                          <a:ea typeface="+mn-ea"/>
                          <a:cs typeface="+mn-cs"/>
                        </a:rPr>
                        <a:t>20.11.2017</a:t>
                      </a:r>
                      <a:endParaRPr kumimoji="0" lang="tr-TR" sz="1400" kern="1200" dirty="0">
                        <a:solidFill>
                          <a:schemeClr val="dk1"/>
                        </a:solidFill>
                        <a:latin typeface="+mn-lt"/>
                        <a:ea typeface="+mn-ea"/>
                        <a:cs typeface="+mn-cs"/>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kumimoji="0" lang="tr-TR" sz="1400" kern="1200" dirty="0" smtClean="0">
                          <a:solidFill>
                            <a:schemeClr val="dk1"/>
                          </a:solidFill>
                          <a:latin typeface="+mn-lt"/>
                          <a:ea typeface="+mn-ea"/>
                          <a:cs typeface="+mn-cs"/>
                        </a:rPr>
                        <a:t>15.09.2018</a:t>
                      </a:r>
                      <a:endParaRPr kumimoji="0" lang="tr-TR" sz="1400" kern="1200" dirty="0">
                        <a:solidFill>
                          <a:schemeClr val="dk1"/>
                        </a:solidFill>
                        <a:latin typeface="+mn-lt"/>
                        <a:ea typeface="+mn-ea"/>
                        <a:cs typeface="+mn-cs"/>
                      </a:endParaRP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kumimoji="0" lang="tr-TR" sz="1400" kern="1200" dirty="0" smtClean="0">
                          <a:solidFill>
                            <a:schemeClr val="dk1"/>
                          </a:solidFill>
                          <a:latin typeface="+mn-lt"/>
                          <a:ea typeface="+mn-ea"/>
                          <a:cs typeface="+mn-cs"/>
                        </a:rPr>
                        <a:t>3.295.740,00 </a:t>
                      </a:r>
                      <a:r>
                        <a:rPr kumimoji="0" lang="tr-TR" sz="1400" kern="1200" dirty="0">
                          <a:solidFill>
                            <a:schemeClr val="dk1"/>
                          </a:solidFill>
                          <a:latin typeface="+mn-lt"/>
                          <a:ea typeface="+mn-ea"/>
                          <a:cs typeface="+mn-cs"/>
                        </a:rPr>
                        <a:t>TL</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kumimoji="0" lang="tr-TR" sz="1400" kern="1200" dirty="0">
                          <a:solidFill>
                            <a:schemeClr val="dk1"/>
                          </a:solidFill>
                          <a:latin typeface="+mn-lt"/>
                          <a:ea typeface="+mn-ea"/>
                          <a:cs typeface="+mn-cs"/>
                        </a:rPr>
                        <a:t>İnşaat Devam Ediyor</a:t>
                      </a:r>
                    </a:p>
                  </a:txBody>
                  <a:tcPr marL="6808" marR="6808" marT="6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 name="Picture 2" descr="C:\Users\MeryemPALALI.MEM\Desktop\okul foto\IMG-20171217-WA002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842" y="2160290"/>
            <a:ext cx="9361040" cy="475252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29</a:t>
            </a:fld>
            <a:endParaRPr lang="tr-TR" dirty="0"/>
          </a:p>
        </p:txBody>
      </p:sp>
      <p:sp>
        <p:nvSpPr>
          <p:cNvPr id="6" name="5 Metin kutusu"/>
          <p:cNvSpPr txBox="1"/>
          <p:nvPr/>
        </p:nvSpPr>
        <p:spPr>
          <a:xfrm>
            <a:off x="3432164" y="2957508"/>
            <a:ext cx="3159839" cy="646331"/>
          </a:xfrm>
          <a:prstGeom prst="rect">
            <a:avLst/>
          </a:prstGeom>
          <a:noFill/>
        </p:spPr>
        <p:txBody>
          <a:bodyPr wrap="none" rtlCol="0">
            <a:spAutoFit/>
          </a:bodyPr>
          <a:lstStyle/>
          <a:p>
            <a:r>
              <a:rPr lang="tr-TR" sz="3600" dirty="0" smtClean="0"/>
              <a:t>ARZ EDERİM.</a:t>
            </a:r>
            <a:endParaRPr lang="tr-TR"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7"/>
          <p:cNvSpPr>
            <a:spLocks noGrp="1"/>
          </p:cNvSpPr>
          <p:nvPr>
            <p:ph type="sldNum" sz="quarter" idx="12"/>
          </p:nvPr>
        </p:nvSpPr>
        <p:spPr/>
        <p:txBody>
          <a:bodyPr/>
          <a:lstStyle/>
          <a:p>
            <a:pPr>
              <a:defRPr/>
            </a:pPr>
            <a:fld id="{45D22158-1429-44B3-840C-91BBC04E0EC6}" type="slidenum">
              <a:rPr lang="tr-TR"/>
              <a:pPr>
                <a:defRPr/>
              </a:pPr>
              <a:t>3</a:t>
            </a:fld>
            <a:endParaRPr lang="tr-TR" dirty="0"/>
          </a:p>
        </p:txBody>
      </p:sp>
      <p:pic>
        <p:nvPicPr>
          <p:cNvPr id="1027" name="Picture 3" descr="C:\Users\win7\Desktop\karesi.jpg"/>
          <p:cNvPicPr>
            <a:picLocks noChangeAspect="1" noChangeArrowheads="1"/>
          </p:cNvPicPr>
          <p:nvPr/>
        </p:nvPicPr>
        <p:blipFill>
          <a:blip r:embed="rId3"/>
          <a:srcRect/>
          <a:stretch>
            <a:fillRect/>
          </a:stretch>
        </p:blipFill>
        <p:spPr bwMode="auto">
          <a:xfrm>
            <a:off x="5765800" y="1028682"/>
            <a:ext cx="4098925" cy="3529013"/>
          </a:xfrm>
          <a:prstGeom prst="rect">
            <a:avLst/>
          </a:prstGeom>
          <a:noFill/>
        </p:spPr>
      </p:pic>
      <p:pic>
        <p:nvPicPr>
          <p:cNvPr id="1028" name="Picture 4" descr="D:\Selçuk DOĞAN\MATERYAL\balıkesir\Balikesir-siyasi haritasi.jpg"/>
          <p:cNvPicPr>
            <a:picLocks noChangeAspect="1" noChangeArrowheads="1"/>
          </p:cNvPicPr>
          <p:nvPr/>
        </p:nvPicPr>
        <p:blipFill>
          <a:blip r:embed="rId4" cstate="print"/>
          <a:srcRect l="6558" t="4243" r="6558" b="4532"/>
          <a:stretch>
            <a:fillRect/>
          </a:stretch>
        </p:blipFill>
        <p:spPr bwMode="auto">
          <a:xfrm>
            <a:off x="74578" y="1385872"/>
            <a:ext cx="3786214" cy="3071834"/>
          </a:xfrm>
          <a:prstGeom prst="rect">
            <a:avLst/>
          </a:prstGeom>
          <a:ln>
            <a:noFill/>
          </a:ln>
          <a:effectLst>
            <a:softEdge rad="112500"/>
          </a:effectLst>
        </p:spPr>
      </p:pic>
      <p:graphicFrame>
        <p:nvGraphicFramePr>
          <p:cNvPr id="22" name="21 Diyagram"/>
          <p:cNvGraphicFramePr/>
          <p:nvPr/>
        </p:nvGraphicFramePr>
        <p:xfrm>
          <a:off x="5285365" y="4316776"/>
          <a:ext cx="4504781" cy="28841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5" name="24 Diyagram"/>
          <p:cNvGraphicFramePr/>
          <p:nvPr/>
        </p:nvGraphicFramePr>
        <p:xfrm>
          <a:off x="146016" y="4672020"/>
          <a:ext cx="4429155" cy="23860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6 Dikdörtgen"/>
          <p:cNvSpPr/>
          <p:nvPr/>
        </p:nvSpPr>
        <p:spPr>
          <a:xfrm>
            <a:off x="3146412" y="2243128"/>
            <a:ext cx="3143272" cy="1650782"/>
          </a:xfrm>
          <a:prstGeom prst="rect">
            <a:avLst/>
          </a:prstGeom>
        </p:spPr>
        <p:txBody>
          <a:bodyPr wrap="square" lIns="85734" tIns="42867" rIns="85734" bIns="42867">
            <a:spAutoFit/>
          </a:bodyPr>
          <a:lstStyle/>
          <a:p>
            <a:pPr algn="ctr">
              <a:lnSpc>
                <a:spcPct val="107000"/>
              </a:lnSpc>
              <a:spcAft>
                <a:spcPts val="750"/>
              </a:spcAft>
            </a:pPr>
            <a:r>
              <a:rPr lang="tr-TR" sz="1900" dirty="0">
                <a:latin typeface="Calibri" panose="020F0502020204030204" pitchFamily="34" charset="0"/>
                <a:ea typeface="Calibri" panose="020F0502020204030204" pitchFamily="34" charset="0"/>
                <a:cs typeface="Times New Roman" panose="02020603050405020304" pitchFamily="18" charset="0"/>
              </a:rPr>
              <a:t>12 Kasım 2012'de TBMM'de kabul edilen 6360 Sayılı Kanun ile Balıkesir merkezin ikiye bölünmesi sonucu oluşan Karesi ilçemizin</a:t>
            </a:r>
            <a:r>
              <a:rPr lang="tr-TR" sz="1900" dirty="0" smtClean="0">
                <a:latin typeface="Calibri" panose="020F0502020204030204" pitchFamily="34" charset="0"/>
                <a:ea typeface="Calibri" panose="020F0502020204030204" pitchFamily="34" charset="0"/>
                <a:cs typeface="Times New Roman" panose="02020603050405020304" pitchFamily="18" charset="0"/>
              </a:rPr>
              <a:t>;</a:t>
            </a:r>
            <a:endParaRPr lang="tr-TR" sz="19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advClick="0"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2A4B7FD-6566-4D71-A79B-7D5DA7695797}" type="slidenum">
              <a:rPr lang="tr-TR" smtClean="0"/>
              <a:pPr>
                <a:defRPr/>
              </a:pPr>
              <a:t>4</a:t>
            </a:fld>
            <a:endParaRPr lang="tr-TR" dirty="0"/>
          </a:p>
        </p:txBody>
      </p:sp>
      <p:sp>
        <p:nvSpPr>
          <p:cNvPr id="6" name="5 Dikdörtgen"/>
          <p:cNvSpPr/>
          <p:nvPr/>
        </p:nvSpPr>
        <p:spPr>
          <a:xfrm>
            <a:off x="0" y="957244"/>
            <a:ext cx="9864725" cy="461665"/>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tr-TR" sz="2400" b="1" dirty="0" smtClean="0">
                <a:solidFill>
                  <a:schemeClr val="accent1"/>
                </a:solidFill>
              </a:rPr>
              <a:t>İLÇEMİZ OKUMA-YAZMA DURUMLARI</a:t>
            </a:r>
            <a:endParaRPr lang="tr-TR" sz="2400" b="1" dirty="0">
              <a:solidFill>
                <a:schemeClr val="accent1"/>
              </a:solidFill>
            </a:endParaRPr>
          </a:p>
        </p:txBody>
      </p:sp>
      <p:graphicFrame>
        <p:nvGraphicFramePr>
          <p:cNvPr id="8" name="7 Tablo"/>
          <p:cNvGraphicFramePr>
            <a:graphicFrameLocks noGrp="1"/>
          </p:cNvGraphicFramePr>
          <p:nvPr/>
        </p:nvGraphicFramePr>
        <p:xfrm>
          <a:off x="431768" y="1713505"/>
          <a:ext cx="9001184" cy="1691938"/>
        </p:xfrm>
        <a:graphic>
          <a:graphicData uri="http://schemas.openxmlformats.org/drawingml/2006/table">
            <a:tbl>
              <a:tblPr/>
              <a:tblGrid>
                <a:gridCol w="1363037"/>
                <a:gridCol w="848683"/>
                <a:gridCol w="848683"/>
                <a:gridCol w="848683"/>
                <a:gridCol w="848683"/>
                <a:gridCol w="848683"/>
                <a:gridCol w="848683"/>
                <a:gridCol w="848683"/>
                <a:gridCol w="848683"/>
                <a:gridCol w="848683"/>
              </a:tblGrid>
              <a:tr h="186166">
                <a:tc>
                  <a:txBody>
                    <a:bodyPr/>
                    <a:lstStyle/>
                    <a:p>
                      <a:pPr algn="l" fontAlgn="ctr"/>
                      <a:endParaRPr lang="tr-TR" sz="1100" b="0" i="0" u="none" strike="noStrike" dirty="0">
                        <a:solidFill>
                          <a:srgbClr val="000000"/>
                        </a:solidFill>
                        <a:latin typeface="Calibri"/>
                      </a:endParaRPr>
                    </a:p>
                  </a:txBody>
                  <a:tcPr marL="7046" marR="7046" marT="7046" marB="0" anchor="ctr">
                    <a:lnL>
                      <a:noFill/>
                    </a:lnL>
                    <a:lnR w="28575" cap="flat" cmpd="sng" algn="ctr">
                      <a:solidFill>
                        <a:schemeClr val="tx1"/>
                      </a:solidFill>
                      <a:prstDash val="solid"/>
                      <a:round/>
                      <a:headEnd type="none" w="med" len="med"/>
                      <a:tailEnd type="none" w="med" len="med"/>
                    </a:lnR>
                    <a:lnT>
                      <a:noFill/>
                    </a:lnT>
                    <a:lnB>
                      <a:noFill/>
                    </a:lnB>
                  </a:tcPr>
                </a:tc>
                <a:tc gridSpan="3">
                  <a:txBody>
                    <a:bodyPr/>
                    <a:lstStyle/>
                    <a:p>
                      <a:pPr algn="ctr" fontAlgn="ctr"/>
                      <a:r>
                        <a:rPr kumimoji="0" lang="tr-TR" sz="1100" b="1" i="0" u="none" strike="noStrike" kern="1200" dirty="0" smtClean="0">
                          <a:solidFill>
                            <a:schemeClr val="bg1"/>
                          </a:solidFill>
                          <a:latin typeface="Calibri"/>
                          <a:ea typeface="+mn-ea"/>
                          <a:cs typeface="+mn-cs"/>
                        </a:rPr>
                        <a:t>2016</a:t>
                      </a:r>
                      <a:endParaRPr kumimoji="0" lang="tr-TR" sz="1100" b="1" i="0" u="none" strike="noStrike" kern="1200" dirty="0">
                        <a:solidFill>
                          <a:schemeClr val="bg1"/>
                        </a:solidFill>
                        <a:latin typeface="Calibri"/>
                        <a:ea typeface="+mn-ea"/>
                        <a:cs typeface="+mn-cs"/>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gridSpan="3">
                  <a:txBody>
                    <a:bodyPr/>
                    <a:lstStyle/>
                    <a:p>
                      <a:pPr algn="ctr" fontAlgn="ctr"/>
                      <a:r>
                        <a:rPr lang="tr-TR" sz="1100" b="1" i="0" u="none" strike="noStrike" dirty="0" smtClean="0">
                          <a:solidFill>
                            <a:schemeClr val="bg1"/>
                          </a:solidFill>
                          <a:latin typeface="Calibri"/>
                        </a:rPr>
                        <a:t>2015</a:t>
                      </a:r>
                      <a:endParaRPr lang="tr-TR" sz="1100" b="1" i="0" u="none" strike="noStrike" dirty="0">
                        <a:solidFill>
                          <a:schemeClr val="bg1"/>
                        </a:solidFill>
                        <a:latin typeface="Calibri"/>
                      </a:endParaRPr>
                    </a:p>
                  </a:txBody>
                  <a:tcPr marL="7046" marR="7046" marT="704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gridSpan="3">
                  <a:txBody>
                    <a:bodyPr/>
                    <a:lstStyle/>
                    <a:p>
                      <a:pPr algn="ctr" fontAlgn="ctr"/>
                      <a:r>
                        <a:rPr kumimoji="0" lang="tr-TR" sz="1100" b="1" i="0" u="none" strike="noStrike" kern="1200" dirty="0">
                          <a:solidFill>
                            <a:schemeClr val="bg1"/>
                          </a:solidFill>
                          <a:latin typeface="Calibri"/>
                          <a:ea typeface="+mn-ea"/>
                          <a:cs typeface="+mn-cs"/>
                        </a:rPr>
                        <a:t>DEĞİŞİM (</a:t>
                      </a:r>
                      <a:r>
                        <a:rPr kumimoji="0" lang="tr-TR" sz="1100" b="1" i="0" u="none" strike="noStrike" kern="1200" dirty="0" smtClean="0">
                          <a:solidFill>
                            <a:schemeClr val="bg1"/>
                          </a:solidFill>
                          <a:latin typeface="Calibri"/>
                          <a:ea typeface="+mn-ea"/>
                          <a:cs typeface="+mn-cs"/>
                        </a:rPr>
                        <a:t>2015-2016)</a:t>
                      </a:r>
                      <a:endParaRPr kumimoji="0" lang="tr-TR" sz="1100" b="1" i="0" u="none" strike="noStrike" kern="1200" dirty="0">
                        <a:solidFill>
                          <a:schemeClr val="bg1"/>
                        </a:solidFill>
                        <a:latin typeface="Calibri"/>
                        <a:ea typeface="+mn-ea"/>
                        <a:cs typeface="+mn-cs"/>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r>
              <a:tr h="639388">
                <a:tc>
                  <a:txBody>
                    <a:bodyPr/>
                    <a:lstStyle/>
                    <a:p>
                      <a:pPr algn="l" fontAlgn="ctr"/>
                      <a:endParaRPr lang="tr-TR" sz="1100" b="0" i="0" u="none" strike="noStrike" dirty="0">
                        <a:solidFill>
                          <a:srgbClr val="000000"/>
                        </a:solidFill>
                        <a:latin typeface="Calibri"/>
                      </a:endParaRPr>
                    </a:p>
                  </a:txBody>
                  <a:tcPr marL="7046" marR="7046" marT="7046" marB="0" anchor="ctr">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ctr"/>
                      <a:r>
                        <a:rPr lang="tr-TR" sz="1000" b="0" i="0" u="none" strike="noStrike" dirty="0">
                          <a:solidFill>
                            <a:srgbClr val="000000"/>
                          </a:solidFill>
                          <a:latin typeface="Calibri"/>
                        </a:rPr>
                        <a:t>Okuma yazma bilmeyen %</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0" i="0" u="none" strike="noStrike" dirty="0">
                          <a:solidFill>
                            <a:srgbClr val="000000"/>
                          </a:solidFill>
                          <a:latin typeface="Calibri"/>
                        </a:rPr>
                        <a:t>Okuma yazma bilen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0" i="0" u="none" strike="noStrike" dirty="0">
                          <a:solidFill>
                            <a:srgbClr val="000000"/>
                          </a:solidFill>
                          <a:latin typeface="Calibri"/>
                        </a:rPr>
                        <a:t>Bilinmeyen %</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0" i="0" u="none" strike="noStrike" dirty="0">
                          <a:solidFill>
                            <a:srgbClr val="000000"/>
                          </a:solidFill>
                          <a:latin typeface="Calibri"/>
                        </a:rPr>
                        <a:t>Okuma yazma bilmeyen %</a:t>
                      </a:r>
                    </a:p>
                  </a:txBody>
                  <a:tcPr marL="7046" marR="7046" marT="7046"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0" i="0" u="none" strike="noStrike" dirty="0">
                          <a:solidFill>
                            <a:srgbClr val="000000"/>
                          </a:solidFill>
                          <a:latin typeface="Calibri"/>
                        </a:rPr>
                        <a:t>Okuma yazma bilen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100" b="0" i="0" u="none" strike="noStrike" dirty="0">
                          <a:solidFill>
                            <a:srgbClr val="000000"/>
                          </a:solidFill>
                          <a:latin typeface="Calibri"/>
                        </a:rPr>
                        <a:t>Bilinmeyen %</a:t>
                      </a:r>
                    </a:p>
                  </a:txBody>
                  <a:tcPr marL="7046" marR="7046" marT="7046"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0" i="0" u="none" strike="noStrike" dirty="0">
                          <a:solidFill>
                            <a:srgbClr val="000000"/>
                          </a:solidFill>
                          <a:latin typeface="Calibri"/>
                        </a:rPr>
                        <a:t>Okuma yazma bilmeyen %</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0" i="0" u="none" strike="noStrike" dirty="0">
                          <a:solidFill>
                            <a:srgbClr val="000000"/>
                          </a:solidFill>
                          <a:latin typeface="Calibri"/>
                        </a:rPr>
                        <a:t>Okuma yazma bilen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0" i="0" u="none" strike="noStrike" dirty="0">
                          <a:solidFill>
                            <a:srgbClr val="000000"/>
                          </a:solidFill>
                          <a:latin typeface="Calibri"/>
                        </a:rPr>
                        <a:t>Bilinmeyen %</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64834">
                <a:tc>
                  <a:txBody>
                    <a:bodyPr/>
                    <a:lstStyle/>
                    <a:p>
                      <a:pPr algn="l" fontAlgn="ctr"/>
                      <a:r>
                        <a:rPr lang="tr-TR" sz="1100" b="0" i="0" u="none" strike="noStrike" dirty="0" smtClean="0">
                          <a:solidFill>
                            <a:srgbClr val="000000"/>
                          </a:solidFill>
                          <a:latin typeface="Calibri"/>
                        </a:rPr>
                        <a:t>  TÜRKİYE</a:t>
                      </a:r>
                      <a:endParaRPr lang="tr-TR" sz="1100" b="0" i="0" u="none" strike="noStrike" dirty="0">
                        <a:solidFill>
                          <a:srgbClr val="000000"/>
                        </a:solidFill>
                        <a:latin typeface="Calibri"/>
                      </a:endParaRPr>
                    </a:p>
                  </a:txBody>
                  <a:tcPr marL="7046" marR="7046" marT="704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solidFill>
                            <a:srgbClr val="000000"/>
                          </a:solidFill>
                          <a:latin typeface="Calibri"/>
                        </a:rPr>
                        <a:t>3,48</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solidFill>
                            <a:srgbClr val="000000"/>
                          </a:solidFill>
                          <a:latin typeface="Calibri"/>
                        </a:rPr>
                        <a:t>95,83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solidFill>
                            <a:srgbClr val="000000"/>
                          </a:solidFill>
                          <a:latin typeface="Calibri"/>
                        </a:rPr>
                        <a:t>0,70</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000" b="0" i="0" u="none" strike="noStrike">
                          <a:solidFill>
                            <a:srgbClr val="000000"/>
                          </a:solidFill>
                          <a:latin typeface="Calibri"/>
                        </a:rPr>
                        <a:t>3,75</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000" b="0" i="0" u="none" strike="noStrike" dirty="0">
                          <a:solidFill>
                            <a:srgbClr val="000000"/>
                          </a:solidFill>
                          <a:latin typeface="Calibri"/>
                        </a:rPr>
                        <a:t>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000" b="0" i="0" u="none" strike="noStrike" dirty="0">
                          <a:solidFill>
                            <a:srgbClr val="000000"/>
                          </a:solidFill>
                          <a:latin typeface="Calibri"/>
                        </a:rPr>
                        <a:t>0,85</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-0,27</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0,43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-0,15</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834">
                <a:tc>
                  <a:txBody>
                    <a:bodyPr/>
                    <a:lstStyle/>
                    <a:p>
                      <a:pPr algn="l" fontAlgn="ctr"/>
                      <a:r>
                        <a:rPr lang="tr-TR" sz="1100" b="0" i="0" u="none" strike="noStrike" dirty="0" smtClean="0">
                          <a:solidFill>
                            <a:srgbClr val="000000"/>
                          </a:solidFill>
                          <a:latin typeface="Calibri"/>
                        </a:rPr>
                        <a:t>  BALIKESİR</a:t>
                      </a:r>
                      <a:endParaRPr lang="tr-TR" sz="1100" b="0" i="0" u="none" strike="noStrike" dirty="0">
                        <a:solidFill>
                          <a:srgbClr val="000000"/>
                        </a:solidFill>
                        <a:latin typeface="Calibri"/>
                      </a:endParaRPr>
                    </a:p>
                  </a:txBody>
                  <a:tcPr marL="7046" marR="7046" marT="704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solidFill>
                            <a:srgbClr val="000000"/>
                          </a:solidFill>
                          <a:latin typeface="Calibri"/>
                        </a:rPr>
                        <a:t>2,41</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solidFill>
                            <a:srgbClr val="000000"/>
                          </a:solidFill>
                          <a:latin typeface="Calibri"/>
                        </a:rPr>
                        <a:t>96,97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solidFill>
                            <a:srgbClr val="000000"/>
                          </a:solidFill>
                          <a:latin typeface="Calibri"/>
                        </a:rPr>
                        <a:t>0,62</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000" b="0" i="0" u="none" strike="noStrike">
                          <a:solidFill>
                            <a:srgbClr val="000000"/>
                          </a:solidFill>
                          <a:latin typeface="Calibri"/>
                        </a:rPr>
                        <a:t>2,64</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000" b="0" i="0" u="none" strike="noStrike">
                          <a:solidFill>
                            <a:srgbClr val="000000"/>
                          </a:solidFill>
                          <a:latin typeface="Calibri"/>
                        </a:rPr>
                        <a:t>96,73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1000" b="0" i="0" u="none" strike="noStrike" dirty="0">
                          <a:solidFill>
                            <a:srgbClr val="000000"/>
                          </a:solidFill>
                          <a:latin typeface="Calibri"/>
                        </a:rPr>
                        <a:t>0,63</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-0,23</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-0,01</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834">
                <a:tc>
                  <a:txBody>
                    <a:bodyPr/>
                    <a:lstStyle/>
                    <a:p>
                      <a:pPr algn="l" fontAlgn="ctr"/>
                      <a:r>
                        <a:rPr lang="tr-TR" sz="1100" b="1" i="0" u="none" strike="noStrike" dirty="0" smtClean="0">
                          <a:solidFill>
                            <a:srgbClr val="000000"/>
                          </a:solidFill>
                          <a:latin typeface="Calibri"/>
                        </a:rPr>
                        <a:t>  KARESİ </a:t>
                      </a:r>
                      <a:r>
                        <a:rPr lang="tr-TR" sz="1100" b="1" i="0" u="none" strike="noStrike" dirty="0">
                          <a:solidFill>
                            <a:srgbClr val="000000"/>
                          </a:solidFill>
                          <a:latin typeface="Calibri"/>
                        </a:rPr>
                        <a:t>(*)</a:t>
                      </a:r>
                    </a:p>
                  </a:txBody>
                  <a:tcPr marL="7046" marR="7046" marT="704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fontAlgn="ctr"/>
                      <a:r>
                        <a:rPr lang="tr-TR" sz="1000" b="1" i="0" u="none" strike="noStrike">
                          <a:solidFill>
                            <a:srgbClr val="000000"/>
                          </a:solidFill>
                          <a:latin typeface="Calibri"/>
                        </a:rPr>
                        <a:t>1,28</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fontAlgn="ctr"/>
                      <a:r>
                        <a:rPr lang="tr-TR" sz="1000" b="1" i="0" u="none" strike="noStrike" dirty="0">
                          <a:solidFill>
                            <a:srgbClr val="000000"/>
                          </a:solidFill>
                          <a:latin typeface="Calibri"/>
                        </a:rPr>
                        <a:t>98,43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ctr"/>
                      <a:r>
                        <a:rPr lang="tr-TR" sz="1000" b="1" i="0" u="none" strike="noStrike" dirty="0">
                          <a:solidFill>
                            <a:srgbClr val="000000"/>
                          </a:solidFill>
                          <a:latin typeface="Calibri"/>
                        </a:rPr>
                        <a:t>0,29</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ctr"/>
                      <a:r>
                        <a:rPr lang="tr-TR" sz="1000" b="1" i="0" u="none" strike="noStrike">
                          <a:solidFill>
                            <a:srgbClr val="000000"/>
                          </a:solidFill>
                          <a:latin typeface="Calibri"/>
                        </a:rPr>
                        <a:t>1,48</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ctr"/>
                      <a:r>
                        <a:rPr lang="tr-TR" sz="1000" b="1" i="0" u="none" strike="noStrike">
                          <a:solidFill>
                            <a:srgbClr val="000000"/>
                          </a:solidFill>
                          <a:latin typeface="Calibri"/>
                        </a:rPr>
                        <a:t>98,22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ctr"/>
                      <a:r>
                        <a:rPr lang="tr-TR" sz="1000" b="1" i="0" u="none" strike="noStrike" dirty="0">
                          <a:solidFill>
                            <a:srgbClr val="000000"/>
                          </a:solidFill>
                          <a:latin typeface="Calibri"/>
                        </a:rPr>
                        <a:t>0,31</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-0,20</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-0,02</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r>
              <a:tr h="323019">
                <a:tc gridSpan="9">
                  <a:txBody>
                    <a:bodyPr/>
                    <a:lstStyle/>
                    <a:p>
                      <a:pPr algn="l" fontAlgn="ctr"/>
                      <a:r>
                        <a:rPr lang="tr-TR" sz="1100" b="0" i="0" u="none" strike="noStrike" dirty="0">
                          <a:solidFill>
                            <a:srgbClr val="000000"/>
                          </a:solidFill>
                          <a:latin typeface="Calibri"/>
                        </a:rPr>
                        <a:t>*İlçemizde okuma yazma bilen oranı geçen yıla göre %</a:t>
                      </a:r>
                      <a:r>
                        <a:rPr lang="tr-TR" sz="1100" b="0" i="0" u="none" strike="noStrike" dirty="0" smtClean="0">
                          <a:solidFill>
                            <a:srgbClr val="000000"/>
                          </a:solidFill>
                          <a:latin typeface="Calibri"/>
                        </a:rPr>
                        <a:t>0,21 </a:t>
                      </a:r>
                      <a:r>
                        <a:rPr lang="tr-TR" sz="1100" b="0" i="0" u="none" strike="noStrike" dirty="0">
                          <a:solidFill>
                            <a:srgbClr val="000000"/>
                          </a:solidFill>
                          <a:latin typeface="Calibri"/>
                        </a:rPr>
                        <a:t>artmıştır. İlçemizin okur yazarlık durumu il ve Türkiye ortalamasının üzerindedir</a:t>
                      </a:r>
                      <a:r>
                        <a:rPr lang="tr-TR" sz="1100" b="0" i="0" u="none" strike="noStrike" dirty="0" smtClean="0">
                          <a:solidFill>
                            <a:srgbClr val="000000"/>
                          </a:solidFill>
                          <a:latin typeface="Calibri"/>
                        </a:rPr>
                        <a:t>. 2017 yılı verileri TÜİK</a:t>
                      </a:r>
                      <a:r>
                        <a:rPr lang="tr-TR" sz="1100" b="0" i="0" u="none" strike="noStrike" baseline="0" dirty="0" smtClean="0">
                          <a:solidFill>
                            <a:srgbClr val="000000"/>
                          </a:solidFill>
                          <a:latin typeface="Calibri"/>
                        </a:rPr>
                        <a:t> tarafından henüz yayınlanmamıştır.</a:t>
                      </a:r>
                      <a:endParaRPr lang="tr-TR" sz="1100" b="0" i="0" u="none" strike="noStrike" dirty="0">
                        <a:solidFill>
                          <a:srgbClr val="000000"/>
                        </a:solidFill>
                        <a:latin typeface="Calibri"/>
                      </a:endParaRPr>
                    </a:p>
                  </a:txBody>
                  <a:tcPr marL="7046" marR="7046" marT="7046" marB="0" anchor="ctr">
                    <a:lnL>
                      <a:noFill/>
                    </a:lnL>
                    <a:lnR>
                      <a:noFill/>
                    </a:lnR>
                    <a:lnT w="28575" cap="flat" cmpd="sng" algn="ctr">
                      <a:solidFill>
                        <a:schemeClr val="tx1"/>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1100" b="0" i="0" u="none" strike="noStrike" dirty="0">
                        <a:solidFill>
                          <a:srgbClr val="000000"/>
                        </a:solidFill>
                        <a:latin typeface="Calibri"/>
                      </a:endParaRPr>
                    </a:p>
                  </a:txBody>
                  <a:tcPr marL="7046" marR="7046" marT="7046" marB="0" anchor="ctr">
                    <a:lnL>
                      <a:noFill/>
                    </a:lnL>
                    <a:lnR>
                      <a:noFill/>
                    </a:lnR>
                    <a:lnT w="28575" cap="flat" cmpd="sng" algn="ctr">
                      <a:solidFill>
                        <a:schemeClr val="tx1"/>
                      </a:solidFill>
                      <a:prstDash val="solid"/>
                      <a:round/>
                      <a:headEnd type="none" w="med" len="med"/>
                      <a:tailEnd type="none" w="med" len="med"/>
                    </a:lnT>
                    <a:lnB>
                      <a:noFill/>
                    </a:lnB>
                  </a:tcPr>
                </a:tc>
              </a:tr>
            </a:tbl>
          </a:graphicData>
        </a:graphic>
      </p:graphicFrame>
      <p:graphicFrame>
        <p:nvGraphicFramePr>
          <p:cNvPr id="9" name="8 Tablo"/>
          <p:cNvGraphicFramePr>
            <a:graphicFrameLocks noGrp="1"/>
          </p:cNvGraphicFramePr>
          <p:nvPr/>
        </p:nvGraphicFramePr>
        <p:xfrm>
          <a:off x="431768" y="3629300"/>
          <a:ext cx="8858317" cy="3114422"/>
        </p:xfrm>
        <a:graphic>
          <a:graphicData uri="http://schemas.openxmlformats.org/drawingml/2006/table">
            <a:tbl>
              <a:tblPr/>
              <a:tblGrid>
                <a:gridCol w="714380"/>
                <a:gridCol w="1615598"/>
                <a:gridCol w="725371"/>
                <a:gridCol w="725371"/>
                <a:gridCol w="725371"/>
                <a:gridCol w="725371"/>
                <a:gridCol w="725371"/>
                <a:gridCol w="725371"/>
                <a:gridCol w="725371"/>
                <a:gridCol w="725371"/>
                <a:gridCol w="725371"/>
              </a:tblGrid>
              <a:tr h="111949">
                <a:tc gridSpan="11">
                  <a:txBody>
                    <a:bodyPr/>
                    <a:lstStyle/>
                    <a:p>
                      <a:pPr algn="l" fontAlgn="ctr"/>
                      <a:r>
                        <a:rPr lang="tr-TR" sz="1100" b="1" i="0" u="none" strike="noStrike" dirty="0">
                          <a:solidFill>
                            <a:srgbClr val="000000"/>
                          </a:solidFill>
                          <a:latin typeface="Calibri"/>
                        </a:rPr>
                        <a:t>NOT:</a:t>
                      </a:r>
                      <a:r>
                        <a:rPr lang="tr-TR" sz="1100" b="0" i="0" u="none" strike="noStrike" dirty="0">
                          <a:solidFill>
                            <a:srgbClr val="000000"/>
                          </a:solidFill>
                          <a:latin typeface="Calibri"/>
                        </a:rPr>
                        <a:t> </a:t>
                      </a:r>
                      <a:r>
                        <a:rPr lang="tr-TR" sz="1100" b="0" i="0" u="none" strike="noStrike" dirty="0" smtClean="0">
                          <a:solidFill>
                            <a:srgbClr val="000000"/>
                          </a:solidFill>
                          <a:latin typeface="Calibri"/>
                        </a:rPr>
                        <a:t>2015 </a:t>
                      </a:r>
                      <a:r>
                        <a:rPr lang="tr-TR" sz="1100" b="0" i="0" u="none" strike="noStrike" dirty="0">
                          <a:solidFill>
                            <a:srgbClr val="000000"/>
                          </a:solidFill>
                          <a:latin typeface="Calibri"/>
                        </a:rPr>
                        <a:t>ve </a:t>
                      </a:r>
                      <a:r>
                        <a:rPr lang="tr-TR" sz="1100" b="0" i="0" u="none" strike="noStrike" dirty="0" smtClean="0">
                          <a:solidFill>
                            <a:srgbClr val="000000"/>
                          </a:solidFill>
                          <a:latin typeface="Calibri"/>
                        </a:rPr>
                        <a:t>2016 </a:t>
                      </a:r>
                      <a:r>
                        <a:rPr lang="tr-TR" sz="1100" b="0" i="0" u="none" strike="noStrike" dirty="0">
                          <a:solidFill>
                            <a:srgbClr val="000000"/>
                          </a:solidFill>
                          <a:latin typeface="Calibri"/>
                        </a:rPr>
                        <a:t>yıllarına </a:t>
                      </a:r>
                      <a:r>
                        <a:rPr lang="tr-TR" sz="1100" b="0" i="0" u="none" strike="noStrike" dirty="0" smtClean="0">
                          <a:solidFill>
                            <a:srgbClr val="000000"/>
                          </a:solidFill>
                          <a:latin typeface="Calibri"/>
                        </a:rPr>
                        <a:t>ait veriler</a:t>
                      </a:r>
                      <a:r>
                        <a:rPr lang="tr-TR" sz="1100" b="0" i="0" u="none" strike="noStrike" baseline="0" dirty="0" smtClean="0">
                          <a:solidFill>
                            <a:srgbClr val="000000"/>
                          </a:solidFill>
                          <a:latin typeface="Calibri"/>
                        </a:rPr>
                        <a:t> TÜİK Merkezi Dağıtım Sistemi </a:t>
                      </a:r>
                      <a:r>
                        <a:rPr lang="tr-TR" sz="1100" b="0" i="0" u="none" strike="noStrike" dirty="0" smtClean="0">
                          <a:solidFill>
                            <a:srgbClr val="000000"/>
                          </a:solidFill>
                          <a:latin typeface="Calibri"/>
                        </a:rPr>
                        <a:t> </a:t>
                      </a:r>
                      <a:r>
                        <a:rPr lang="tr-TR" sz="1100" b="0" i="0" u="none" strike="noStrike" dirty="0">
                          <a:solidFill>
                            <a:srgbClr val="000000"/>
                          </a:solidFill>
                          <a:latin typeface="Calibri"/>
                        </a:rPr>
                        <a:t>"Ulusal Eğitim İstatistikleri Veri Tabanı" bilgileridir. Yabancılar kapsama alınmamıştır. 15+ yaş ve üstü okuma yazma oranlarını gösterir</a:t>
                      </a:r>
                      <a:r>
                        <a:rPr lang="tr-TR" sz="1100" b="0" i="0" u="none" strike="noStrike" dirty="0" smtClean="0">
                          <a:solidFill>
                            <a:srgbClr val="000000"/>
                          </a:solidFill>
                          <a:latin typeface="+mn-lt"/>
                        </a:rPr>
                        <a:t>. 2017 yılı verileri TÜİK</a:t>
                      </a:r>
                      <a:r>
                        <a:rPr lang="tr-TR" sz="1100" b="0" i="0" u="none" strike="noStrike" baseline="0" dirty="0" smtClean="0">
                          <a:solidFill>
                            <a:srgbClr val="000000"/>
                          </a:solidFill>
                          <a:latin typeface="+mn-lt"/>
                        </a:rPr>
                        <a:t> tarafından henüz yayınlanmamıştır.</a:t>
                      </a:r>
                      <a:endParaRPr lang="tr-TR" sz="1100" b="0" i="0" u="none" strike="noStrike" dirty="0" smtClean="0">
                        <a:solidFill>
                          <a:srgbClr val="000000"/>
                        </a:solidFill>
                        <a:latin typeface="Calibri"/>
                      </a:endParaRPr>
                    </a:p>
                    <a:p>
                      <a:pPr algn="l" fontAlgn="ctr"/>
                      <a:endParaRPr lang="tr-TR" sz="1100" b="0" i="0" u="none" strike="noStrike" dirty="0">
                        <a:solidFill>
                          <a:srgbClr val="000000"/>
                        </a:solidFill>
                        <a:latin typeface="Calibri"/>
                      </a:endParaRPr>
                    </a:p>
                  </a:txBody>
                  <a:tcPr marL="6585" marR="6585" marT="6585"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10728">
                <a:tc>
                  <a:txBody>
                    <a:bodyPr/>
                    <a:lstStyle/>
                    <a:p>
                      <a:pPr algn="l" fontAlgn="ctr"/>
                      <a:endParaRPr lang="tr-TR" sz="1100" b="0" i="0" u="none" strike="noStrike" dirty="0">
                        <a:solidFill>
                          <a:srgbClr val="000000"/>
                        </a:solidFill>
                        <a:latin typeface="Calibri"/>
                      </a:endParaRPr>
                    </a:p>
                  </a:txBody>
                  <a:tcPr marL="6585" marR="6585" marT="6585" marB="0" anchor="ctr">
                    <a:lnL>
                      <a:noFill/>
                    </a:lnL>
                    <a:lnR>
                      <a:noFill/>
                    </a:lnR>
                    <a:lnT>
                      <a:noFill/>
                    </a:lnT>
                    <a:lnB>
                      <a:noFill/>
                    </a:lnB>
                  </a:tcPr>
                </a:tc>
                <a:tc>
                  <a:txBody>
                    <a:bodyPr/>
                    <a:lstStyle/>
                    <a:p>
                      <a:pPr algn="l" fontAlgn="ctr"/>
                      <a:endParaRPr lang="tr-TR" sz="1100" b="0" i="0" u="none" strike="noStrike" dirty="0">
                        <a:solidFill>
                          <a:srgbClr val="000000"/>
                        </a:solidFill>
                        <a:latin typeface="Calibri"/>
                      </a:endParaRPr>
                    </a:p>
                  </a:txBody>
                  <a:tcPr marL="6585" marR="6585" marT="6585" marB="0" anchor="ctr">
                    <a:lnL>
                      <a:noFill/>
                    </a:lnL>
                    <a:lnR w="28575" cap="flat" cmpd="sng" algn="ctr">
                      <a:solidFill>
                        <a:schemeClr val="tx1"/>
                      </a:solidFill>
                      <a:prstDash val="solid"/>
                      <a:round/>
                      <a:headEnd type="none" w="med" len="med"/>
                      <a:tailEnd type="none" w="med" len="med"/>
                    </a:lnR>
                    <a:lnT>
                      <a:noFill/>
                    </a:lnT>
                    <a:lnB>
                      <a:noFill/>
                    </a:lnB>
                  </a:tcPr>
                </a:tc>
                <a:tc gridSpan="3">
                  <a:txBody>
                    <a:bodyPr/>
                    <a:lstStyle/>
                    <a:p>
                      <a:pPr algn="ctr" fontAlgn="ctr"/>
                      <a:r>
                        <a:rPr kumimoji="0" lang="tr-TR" sz="1100" b="1" i="0" u="none" strike="noStrike" kern="1200" dirty="0" smtClean="0">
                          <a:solidFill>
                            <a:schemeClr val="bg1"/>
                          </a:solidFill>
                          <a:latin typeface="Calibri"/>
                          <a:ea typeface="+mn-ea"/>
                          <a:cs typeface="+mn-cs"/>
                        </a:rPr>
                        <a:t>2016</a:t>
                      </a:r>
                      <a:endParaRPr kumimoji="0" lang="tr-TR" sz="1100" b="1" i="0" u="none" strike="noStrike" kern="1200" dirty="0">
                        <a:solidFill>
                          <a:schemeClr val="bg1"/>
                        </a:solidFill>
                        <a:latin typeface="Calibri"/>
                        <a:ea typeface="+mn-ea"/>
                        <a:cs typeface="+mn-cs"/>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gridSpan="3">
                  <a:txBody>
                    <a:bodyPr/>
                    <a:lstStyle/>
                    <a:p>
                      <a:pPr algn="ctr" fontAlgn="ctr"/>
                      <a:r>
                        <a:rPr kumimoji="0" lang="tr-TR" sz="1100" b="1" i="0" u="none" strike="noStrike" kern="1200" dirty="0">
                          <a:solidFill>
                            <a:schemeClr val="bg1"/>
                          </a:solidFill>
                          <a:latin typeface="Calibri"/>
                          <a:ea typeface="+mn-ea"/>
                          <a:cs typeface="+mn-cs"/>
                        </a:rPr>
                        <a:t>2015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gridSpan="3">
                  <a:txBody>
                    <a:bodyPr/>
                    <a:lstStyle/>
                    <a:p>
                      <a:pPr algn="ctr" fontAlgn="ctr"/>
                      <a:r>
                        <a:rPr kumimoji="0" lang="tr-TR" sz="1100" b="1" i="0" u="none" strike="noStrike" kern="1200" dirty="0">
                          <a:solidFill>
                            <a:schemeClr val="bg1"/>
                          </a:solidFill>
                          <a:latin typeface="Calibri"/>
                          <a:ea typeface="+mn-ea"/>
                          <a:cs typeface="+mn-cs"/>
                        </a:rPr>
                        <a:t>DEĞİŞİM (</a:t>
                      </a:r>
                      <a:r>
                        <a:rPr kumimoji="0" lang="tr-TR" sz="1100" b="1" i="0" u="none" strike="noStrike" kern="1200" dirty="0" smtClean="0">
                          <a:solidFill>
                            <a:schemeClr val="bg1"/>
                          </a:solidFill>
                          <a:latin typeface="Calibri"/>
                          <a:ea typeface="+mn-ea"/>
                          <a:cs typeface="+mn-cs"/>
                        </a:rPr>
                        <a:t>2015-2016)</a:t>
                      </a:r>
                      <a:endParaRPr kumimoji="0" lang="tr-TR" sz="1100" b="1" i="0" u="none" strike="noStrike" kern="1200" dirty="0">
                        <a:solidFill>
                          <a:schemeClr val="bg1"/>
                        </a:solidFill>
                        <a:latin typeface="Calibri"/>
                        <a:ea typeface="+mn-ea"/>
                        <a:cs typeface="+mn-cs"/>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r>
              <a:tr h="118535">
                <a:tc>
                  <a:txBody>
                    <a:bodyPr/>
                    <a:lstStyle/>
                    <a:p>
                      <a:pPr algn="l" fontAlgn="ctr"/>
                      <a:endParaRPr lang="tr-TR" sz="1100" b="0" i="0" u="none" strike="noStrike" dirty="0">
                        <a:solidFill>
                          <a:srgbClr val="000000"/>
                        </a:solidFill>
                        <a:latin typeface="Calibri"/>
                      </a:endParaRPr>
                    </a:p>
                  </a:txBody>
                  <a:tcPr marL="6585" marR="6585" marT="6585" marB="0" anchor="ctr">
                    <a:lnL>
                      <a:noFill/>
                    </a:lnL>
                    <a:lnR>
                      <a:noFill/>
                    </a:lnR>
                    <a:lnT>
                      <a:noFill/>
                    </a:lnT>
                    <a:lnB w="28575" cap="flat" cmpd="sng" algn="ctr">
                      <a:solidFill>
                        <a:schemeClr val="tx1"/>
                      </a:solidFill>
                      <a:prstDash val="solid"/>
                      <a:round/>
                      <a:headEnd type="none" w="med" len="med"/>
                      <a:tailEnd type="none" w="med" len="med"/>
                    </a:lnB>
                  </a:tcPr>
                </a:tc>
                <a:tc>
                  <a:txBody>
                    <a:bodyPr/>
                    <a:lstStyle/>
                    <a:p>
                      <a:pPr algn="l" fontAlgn="ctr"/>
                      <a:endParaRPr lang="tr-TR" sz="1100" b="0" i="0" u="none" strike="noStrike" dirty="0">
                        <a:solidFill>
                          <a:srgbClr val="000000"/>
                        </a:solidFill>
                        <a:latin typeface="Calibri"/>
                      </a:endParaRPr>
                    </a:p>
                  </a:txBody>
                  <a:tcPr marL="6585" marR="6585" marT="6585" marB="0" anchor="ctr">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ctr"/>
                      <a:r>
                        <a:rPr lang="tr-TR" sz="1000" b="0" i="0" u="none" strike="noStrike" dirty="0">
                          <a:solidFill>
                            <a:srgbClr val="000000"/>
                          </a:solidFill>
                          <a:latin typeface="Calibri"/>
                        </a:rPr>
                        <a:t>TOPLAM</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0" i="0" u="none" strike="noStrike">
                          <a:solidFill>
                            <a:srgbClr val="000000"/>
                          </a:solidFill>
                          <a:latin typeface="Calibri"/>
                        </a:rPr>
                        <a:t>ERKEK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0" i="0" u="none" strike="noStrike">
                          <a:solidFill>
                            <a:srgbClr val="000000"/>
                          </a:solidFill>
                          <a:latin typeface="Calibri"/>
                        </a:rPr>
                        <a:t>KADIN</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0" i="0" u="none" strike="noStrike" dirty="0">
                          <a:solidFill>
                            <a:srgbClr val="000000"/>
                          </a:solidFill>
                          <a:latin typeface="Calibri"/>
                        </a:rPr>
                        <a:t>TOPLAM</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0" i="0" u="none" strike="noStrike">
                          <a:solidFill>
                            <a:srgbClr val="000000"/>
                          </a:solidFill>
                          <a:latin typeface="Calibri"/>
                        </a:rPr>
                        <a:t>ERKEK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0" i="0" u="none" strike="noStrike">
                          <a:solidFill>
                            <a:srgbClr val="000000"/>
                          </a:solidFill>
                          <a:latin typeface="Calibri"/>
                        </a:rPr>
                        <a:t>KADIN</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0" i="0" u="none" strike="noStrike" dirty="0">
                          <a:solidFill>
                            <a:srgbClr val="000000"/>
                          </a:solidFill>
                          <a:latin typeface="Calibri"/>
                        </a:rPr>
                        <a:t>TOPLAM</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0" i="0" u="none" strike="noStrike">
                          <a:solidFill>
                            <a:srgbClr val="000000"/>
                          </a:solidFill>
                          <a:latin typeface="Calibri"/>
                        </a:rPr>
                        <a:t>ERKEK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0" i="0" u="none" strike="noStrike">
                          <a:solidFill>
                            <a:srgbClr val="000000"/>
                          </a:solidFill>
                          <a:latin typeface="Calibri"/>
                        </a:rPr>
                        <a:t>KADIN</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r h="184997">
                <a:tc rowSpan="4">
                  <a:txBody>
                    <a:bodyPr/>
                    <a:lstStyle/>
                    <a:p>
                      <a:pPr algn="ctr" fontAlgn="ctr"/>
                      <a:r>
                        <a:rPr lang="tr-TR" sz="1100" b="0" i="0" u="none" strike="noStrike" dirty="0">
                          <a:solidFill>
                            <a:srgbClr val="000000"/>
                          </a:solidFill>
                          <a:latin typeface="Calibri"/>
                        </a:rPr>
                        <a:t>TÜRKİYE</a:t>
                      </a:r>
                    </a:p>
                  </a:txBody>
                  <a:tcPr marL="6585" marR="6585" marT="658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r>
                        <a:rPr kumimoji="0" lang="tr-TR" sz="1100" b="0" i="0" u="none" strike="noStrike" kern="1200" dirty="0">
                          <a:solidFill>
                            <a:srgbClr val="000000"/>
                          </a:solidFill>
                          <a:latin typeface="Calibri"/>
                          <a:ea typeface="+mn-ea"/>
                          <a:cs typeface="+mn-cs"/>
                        </a:rPr>
                        <a:t>Okuma yazma bilm</a:t>
                      </a:r>
                      <a:r>
                        <a:rPr lang="tr-TR" sz="1100" b="0" i="0" u="none" strike="noStrike" dirty="0">
                          <a:solidFill>
                            <a:srgbClr val="000000"/>
                          </a:solidFill>
                          <a:latin typeface="Calibri"/>
                        </a:rPr>
                        <a:t>eyen</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2.482.432</a:t>
                      </a:r>
                      <a:endParaRPr lang="tr-TR" sz="1000" b="0" i="0" u="none" strike="noStrike" dirty="0">
                        <a:solidFill>
                          <a:srgbClr val="000000"/>
                        </a:solidFill>
                        <a:latin typeface="Calibri"/>
                      </a:endParaRP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396.138</a:t>
                      </a:r>
                      <a:endParaRPr lang="tr-TR"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2.086.294</a:t>
                      </a:r>
                      <a:endParaRPr lang="tr-TR"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2.644.144</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452.277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2.191.867</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-161.712</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-56.139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-105.573</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97">
                <a:tc vMerge="1">
                  <a:txBody>
                    <a:bodyPr/>
                    <a:lstStyle/>
                    <a:p>
                      <a:endParaRPr lang="tr-TR"/>
                    </a:p>
                  </a:txBody>
                  <a:tcPr/>
                </a:tc>
                <a:tc>
                  <a:txBody>
                    <a:bodyPr/>
                    <a:lstStyle/>
                    <a:p>
                      <a:pPr algn="l" fontAlgn="ctr"/>
                      <a:r>
                        <a:rPr lang="tr-TR" sz="1100" b="0" i="0" u="none" strike="noStrike" dirty="0">
                          <a:solidFill>
                            <a:srgbClr val="000000"/>
                          </a:solidFill>
                          <a:latin typeface="Calibri"/>
                        </a:rPr>
                        <a:t>Okuma yazma bilen</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68.370.147</a:t>
                      </a:r>
                      <a:endParaRPr lang="tr-TR" sz="1000" b="0" i="0" u="none" strike="noStrike" dirty="0">
                        <a:solidFill>
                          <a:srgbClr val="000000"/>
                        </a:solidFill>
                        <a:latin typeface="Calibri"/>
                      </a:endParaRP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35.085.812</a:t>
                      </a:r>
                      <a:endParaRPr lang="tr-TR"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33.284.335</a:t>
                      </a:r>
                      <a:endParaRPr lang="tr-TR"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67.255.997</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34.554.358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32.701.639</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1.114.150</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531.454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582.696</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97">
                <a:tc vMerge="1">
                  <a:txBody>
                    <a:bodyPr/>
                    <a:lstStyle/>
                    <a:p>
                      <a:endParaRPr lang="tr-TR"/>
                    </a:p>
                  </a:txBody>
                  <a:tcPr/>
                </a:tc>
                <a:tc>
                  <a:txBody>
                    <a:bodyPr/>
                    <a:lstStyle/>
                    <a:p>
                      <a:pPr algn="l" fontAlgn="ctr"/>
                      <a:r>
                        <a:rPr lang="tr-TR" sz="1100" b="0" i="0" u="none" strike="noStrike" dirty="0">
                          <a:solidFill>
                            <a:srgbClr val="000000"/>
                          </a:solidFill>
                          <a:latin typeface="Calibri"/>
                        </a:rPr>
                        <a:t>Bilinmeyen</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496.317</a:t>
                      </a:r>
                      <a:endParaRPr lang="tr-TR" sz="1000" b="0" i="0" u="none" strike="noStrike" dirty="0">
                        <a:solidFill>
                          <a:srgbClr val="000000"/>
                        </a:solidFill>
                        <a:latin typeface="Calibri"/>
                      </a:endParaRP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239.368</a:t>
                      </a:r>
                      <a:endParaRPr lang="tr-TR"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256.949</a:t>
                      </a:r>
                      <a:endParaRPr lang="tr-TR"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597.642</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297.439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300.203</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-101.325</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-58.071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-43.254</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97">
                <a:tc vMerge="1">
                  <a:txBody>
                    <a:bodyPr/>
                    <a:lstStyle/>
                    <a:p>
                      <a:endParaRPr lang="tr-TR"/>
                    </a:p>
                  </a:txBody>
                  <a:tcPr/>
                </a:tc>
                <a:tc>
                  <a:txBody>
                    <a:bodyPr/>
                    <a:lstStyle/>
                    <a:p>
                      <a:pPr algn="l" fontAlgn="ctr"/>
                      <a:r>
                        <a:rPr lang="tr-TR" sz="1100" b="1" i="0" u="none" strike="noStrike" dirty="0">
                          <a:solidFill>
                            <a:srgbClr val="000000"/>
                          </a:solidFill>
                          <a:latin typeface="Calibri"/>
                        </a:rPr>
                        <a:t>Toplam</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71.348.896</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35.721.318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35.627.578</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a:solidFill>
                            <a:srgbClr val="000000"/>
                          </a:solidFill>
                          <a:latin typeface="Calibri"/>
                        </a:rPr>
                        <a:t>70.497.783</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35.304.074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a:solidFill>
                            <a:srgbClr val="000000"/>
                          </a:solidFill>
                          <a:latin typeface="Calibri"/>
                        </a:rPr>
                        <a:t>35.193.709</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851.113</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417.244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433.869</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r>
              <a:tr h="184997">
                <a:tc rowSpan="4">
                  <a:txBody>
                    <a:bodyPr/>
                    <a:lstStyle/>
                    <a:p>
                      <a:pPr algn="ctr" fontAlgn="ctr"/>
                      <a:r>
                        <a:rPr lang="tr-TR" sz="1100" b="0" i="0" u="none" strike="noStrike" dirty="0">
                          <a:solidFill>
                            <a:srgbClr val="000000"/>
                          </a:solidFill>
                          <a:latin typeface="Calibri"/>
                        </a:rPr>
                        <a:t>BALIKESİR</a:t>
                      </a:r>
                    </a:p>
                  </a:txBody>
                  <a:tcPr marL="6585" marR="6585" marT="658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Calibri"/>
                        </a:rPr>
                        <a:t>Okuma yazma bilmeyen</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26.785</a:t>
                      </a:r>
                      <a:endParaRPr lang="tr-TR" sz="1000" b="0" i="0" u="none" strike="noStrike" dirty="0">
                        <a:solidFill>
                          <a:srgbClr val="000000"/>
                        </a:solidFill>
                        <a:latin typeface="Calibri"/>
                      </a:endParaRP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5.287</a:t>
                      </a:r>
                      <a:endParaRPr lang="tr-TR"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21.498</a:t>
                      </a:r>
                      <a:endParaRPr lang="tr-TR"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29.117</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6.090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23.027</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-2.332</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-1.529</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97">
                <a:tc vMerge="1">
                  <a:txBody>
                    <a:bodyPr/>
                    <a:lstStyle/>
                    <a:p>
                      <a:endParaRPr lang="tr-TR"/>
                    </a:p>
                  </a:txBody>
                  <a:tcPr/>
                </a:tc>
                <a:tc>
                  <a:txBody>
                    <a:bodyPr/>
                    <a:lstStyle/>
                    <a:p>
                      <a:pPr algn="l" fontAlgn="ctr"/>
                      <a:r>
                        <a:rPr lang="tr-TR" sz="1100" b="0" i="0" u="none" strike="noStrike" dirty="0">
                          <a:solidFill>
                            <a:srgbClr val="000000"/>
                          </a:solidFill>
                          <a:latin typeface="Calibri"/>
                        </a:rPr>
                        <a:t>Okuma yazma bilen</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1.075.533</a:t>
                      </a:r>
                      <a:endParaRPr lang="tr-TR" sz="1000" b="0" i="0" u="none" strike="noStrike" dirty="0">
                        <a:solidFill>
                          <a:srgbClr val="000000"/>
                        </a:solidFill>
                        <a:latin typeface="Calibri"/>
                      </a:endParaRP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543.653</a:t>
                      </a:r>
                      <a:endParaRPr lang="tr-TR"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531.880</a:t>
                      </a:r>
                      <a:endParaRPr lang="tr-TR"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1.066.061</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539.665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526.396</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9.472</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3.988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5.484</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97">
                <a:tc vMerge="1">
                  <a:txBody>
                    <a:bodyPr/>
                    <a:lstStyle/>
                    <a:p>
                      <a:endParaRPr lang="tr-TR"/>
                    </a:p>
                  </a:txBody>
                  <a:tcPr/>
                </a:tc>
                <a:tc>
                  <a:txBody>
                    <a:bodyPr/>
                    <a:lstStyle/>
                    <a:p>
                      <a:pPr algn="l" fontAlgn="ctr"/>
                      <a:r>
                        <a:rPr lang="tr-TR" sz="1100" b="0" i="0" u="none" strike="noStrike" dirty="0">
                          <a:solidFill>
                            <a:srgbClr val="000000"/>
                          </a:solidFill>
                          <a:latin typeface="Calibri"/>
                        </a:rPr>
                        <a:t>Bilinmeyen</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6.844</a:t>
                      </a:r>
                      <a:endParaRPr lang="tr-TR" sz="1000" b="0" i="0" u="none" strike="noStrike" dirty="0">
                        <a:solidFill>
                          <a:srgbClr val="000000"/>
                        </a:solidFill>
                        <a:latin typeface="Calibri"/>
                      </a:endParaRP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3.452</a:t>
                      </a:r>
                      <a:endParaRPr lang="tr-TR"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smtClean="0">
                          <a:solidFill>
                            <a:srgbClr val="000000"/>
                          </a:solidFill>
                          <a:latin typeface="Calibri"/>
                        </a:rPr>
                        <a:t>3.392</a:t>
                      </a:r>
                      <a:endParaRPr lang="tr-TR"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6.938</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3.559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3.379</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-94</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97">
                <a:tc vMerge="1">
                  <a:txBody>
                    <a:bodyPr/>
                    <a:lstStyle/>
                    <a:p>
                      <a:endParaRPr lang="tr-TR"/>
                    </a:p>
                  </a:txBody>
                  <a:tcPr/>
                </a:tc>
                <a:tc>
                  <a:txBody>
                    <a:bodyPr/>
                    <a:lstStyle/>
                    <a:p>
                      <a:pPr algn="l" fontAlgn="ctr"/>
                      <a:r>
                        <a:rPr lang="tr-TR" sz="1100" b="1" i="0" u="none" strike="noStrike" dirty="0">
                          <a:solidFill>
                            <a:srgbClr val="000000"/>
                          </a:solidFill>
                          <a:latin typeface="Calibri"/>
                        </a:rPr>
                        <a:t>Toplam</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1.109.162</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552.392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556.770</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a:solidFill>
                            <a:srgbClr val="000000"/>
                          </a:solidFill>
                          <a:latin typeface="Calibri"/>
                        </a:rPr>
                        <a:t>1.102.116</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549.314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552.802</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7.046</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3.078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3.968</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r>
              <a:tr h="184997">
                <a:tc rowSpan="4">
                  <a:txBody>
                    <a:bodyPr/>
                    <a:lstStyle/>
                    <a:p>
                      <a:pPr algn="ctr" fontAlgn="ctr"/>
                      <a:r>
                        <a:rPr lang="tr-TR" sz="1100" b="0" i="0" u="none" strike="noStrike" dirty="0">
                          <a:solidFill>
                            <a:srgbClr val="000000"/>
                          </a:solidFill>
                          <a:latin typeface="Calibri"/>
                        </a:rPr>
                        <a:t>KARESİ</a:t>
                      </a:r>
                    </a:p>
                  </a:txBody>
                  <a:tcPr marL="6585" marR="6585" marT="658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Calibri"/>
                        </a:rPr>
                        <a:t>Okuma yazma bilmeyen</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smtClean="0">
                          <a:solidFill>
                            <a:srgbClr val="000000"/>
                          </a:solidFill>
                          <a:latin typeface="Calibri"/>
                        </a:rPr>
                        <a:t>2.057</a:t>
                      </a:r>
                      <a:endParaRPr lang="tr-TR" sz="1000" b="0" i="0" u="none" strike="noStrike" dirty="0">
                        <a:solidFill>
                          <a:srgbClr val="000000"/>
                        </a:solidFill>
                        <a:latin typeface="Calibri"/>
                      </a:endParaRP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smtClean="0">
                          <a:solidFill>
                            <a:srgbClr val="000000"/>
                          </a:solidFill>
                          <a:latin typeface="Calibri"/>
                        </a:rPr>
                        <a:t>411</a:t>
                      </a:r>
                      <a:endParaRPr lang="tr-TR" sz="1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smtClean="0">
                          <a:solidFill>
                            <a:srgbClr val="000000"/>
                          </a:solidFill>
                          <a:latin typeface="Calibri"/>
                        </a:rPr>
                        <a:t>1.646</a:t>
                      </a:r>
                      <a:endParaRPr lang="tr-TR" sz="1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solidFill>
                            <a:srgbClr val="000000"/>
                          </a:solidFill>
                          <a:latin typeface="Calibri"/>
                        </a:rPr>
                        <a:t>2.347</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solidFill>
                            <a:srgbClr val="000000"/>
                          </a:solidFill>
                          <a:latin typeface="Calibri"/>
                        </a:rPr>
                        <a:t>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solidFill>
                            <a:srgbClr val="000000"/>
                          </a:solidFill>
                          <a:latin typeface="Calibri"/>
                        </a:rPr>
                        <a:t>1.818</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-290</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-172</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97">
                <a:tc vMerge="1">
                  <a:txBody>
                    <a:bodyPr/>
                    <a:lstStyle/>
                    <a:p>
                      <a:endParaRPr lang="tr-TR"/>
                    </a:p>
                  </a:txBody>
                  <a:tcPr/>
                </a:tc>
                <a:tc>
                  <a:txBody>
                    <a:bodyPr/>
                    <a:lstStyle/>
                    <a:p>
                      <a:pPr algn="l" fontAlgn="ctr"/>
                      <a:r>
                        <a:rPr lang="tr-TR" sz="1100" b="0" i="0" u="none" strike="noStrike" dirty="0">
                          <a:solidFill>
                            <a:srgbClr val="000000"/>
                          </a:solidFill>
                          <a:latin typeface="Calibri"/>
                        </a:rPr>
                        <a:t>Okuma yazma bilen</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smtClean="0">
                          <a:solidFill>
                            <a:srgbClr val="000000"/>
                          </a:solidFill>
                          <a:latin typeface="Calibri"/>
                        </a:rPr>
                        <a:t>158.718</a:t>
                      </a:r>
                      <a:endParaRPr lang="tr-TR" sz="1000" b="0" i="0" u="none" strike="noStrike" dirty="0">
                        <a:solidFill>
                          <a:srgbClr val="000000"/>
                        </a:solidFill>
                        <a:latin typeface="Calibri"/>
                      </a:endParaRP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smtClean="0">
                          <a:solidFill>
                            <a:srgbClr val="000000"/>
                          </a:solidFill>
                          <a:latin typeface="Calibri"/>
                        </a:rPr>
                        <a:t>77.739</a:t>
                      </a:r>
                      <a:endParaRPr lang="tr-TR" sz="1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smtClean="0">
                          <a:solidFill>
                            <a:srgbClr val="000000"/>
                          </a:solidFill>
                          <a:latin typeface="Calibri"/>
                        </a:rPr>
                        <a:t>80.979</a:t>
                      </a:r>
                      <a:endParaRPr lang="tr-TR" sz="1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solidFill>
                            <a:srgbClr val="000000"/>
                          </a:solidFill>
                          <a:latin typeface="Calibri"/>
                        </a:rPr>
                        <a:t>156.197</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solidFill>
                            <a:srgbClr val="000000"/>
                          </a:solidFill>
                          <a:latin typeface="Calibri"/>
                        </a:rPr>
                        <a:t>76.769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solidFill>
                            <a:srgbClr val="000000"/>
                          </a:solidFill>
                          <a:latin typeface="Calibri"/>
                        </a:rPr>
                        <a:t>79.428</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2.521</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1.551</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97">
                <a:tc vMerge="1">
                  <a:txBody>
                    <a:bodyPr/>
                    <a:lstStyle/>
                    <a:p>
                      <a:endParaRPr lang="tr-TR"/>
                    </a:p>
                  </a:txBody>
                  <a:tcPr/>
                </a:tc>
                <a:tc>
                  <a:txBody>
                    <a:bodyPr/>
                    <a:lstStyle/>
                    <a:p>
                      <a:pPr algn="l" fontAlgn="ctr"/>
                      <a:r>
                        <a:rPr lang="tr-TR" sz="1100" b="0" i="0" u="none" strike="noStrike" dirty="0">
                          <a:solidFill>
                            <a:srgbClr val="000000"/>
                          </a:solidFill>
                          <a:latin typeface="Calibri"/>
                        </a:rPr>
                        <a:t>Bilinmeyen</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smtClean="0">
                          <a:solidFill>
                            <a:srgbClr val="000000"/>
                          </a:solidFill>
                          <a:latin typeface="Calibri"/>
                        </a:rPr>
                        <a:t>467</a:t>
                      </a:r>
                      <a:endParaRPr lang="tr-TR" sz="1000" b="0" i="0" u="none" strike="noStrike" dirty="0">
                        <a:solidFill>
                          <a:srgbClr val="000000"/>
                        </a:solidFill>
                        <a:latin typeface="Calibri"/>
                      </a:endParaRP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smtClean="0">
                          <a:solidFill>
                            <a:srgbClr val="000000"/>
                          </a:solidFill>
                          <a:latin typeface="Calibri"/>
                        </a:rPr>
                        <a:t>254</a:t>
                      </a:r>
                      <a:endParaRPr lang="tr-TR" sz="1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smtClean="0">
                          <a:solidFill>
                            <a:srgbClr val="000000"/>
                          </a:solidFill>
                          <a:latin typeface="Calibri"/>
                        </a:rPr>
                        <a:t>213</a:t>
                      </a:r>
                      <a:endParaRPr lang="tr-TR" sz="1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solidFill>
                            <a:srgbClr val="000000"/>
                          </a:solidFill>
                          <a:latin typeface="Calibri"/>
                        </a:rPr>
                        <a:t>488</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solidFill>
                            <a:srgbClr val="000000"/>
                          </a:solidFill>
                          <a:latin typeface="Calibri"/>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solidFill>
                            <a:srgbClr val="000000"/>
                          </a:solidFill>
                          <a:latin typeface="Calibri"/>
                        </a:rPr>
                        <a:t>224</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-21</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1000" b="0" i="0" u="none" strike="noStrike" dirty="0">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997">
                <a:tc vMerge="1">
                  <a:txBody>
                    <a:bodyPr/>
                    <a:lstStyle/>
                    <a:p>
                      <a:endParaRPr lang="tr-TR"/>
                    </a:p>
                  </a:txBody>
                  <a:tcPr/>
                </a:tc>
                <a:tc>
                  <a:txBody>
                    <a:bodyPr/>
                    <a:lstStyle/>
                    <a:p>
                      <a:pPr algn="l" fontAlgn="ctr"/>
                      <a:r>
                        <a:rPr lang="tr-TR" sz="1100" b="1" i="0" u="none" strike="noStrike" dirty="0">
                          <a:solidFill>
                            <a:srgbClr val="000000"/>
                          </a:solidFill>
                          <a:latin typeface="Calibri"/>
                        </a:rPr>
                        <a:t>Toplam</a:t>
                      </a:r>
                    </a:p>
                  </a:txBody>
                  <a:tcPr marL="6585" marR="6585" marT="658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fontAlgn="ctr"/>
                      <a:r>
                        <a:rPr lang="tr-TR" sz="1000" b="1" i="0" u="none" strike="noStrike" dirty="0" smtClean="0">
                          <a:solidFill>
                            <a:srgbClr val="000000"/>
                          </a:solidFill>
                          <a:latin typeface="+mn-lt"/>
                        </a:rPr>
                        <a:t>161.242</a:t>
                      </a:r>
                      <a:endParaRPr lang="tr-TR" sz="1000" b="1" i="0" u="none" strike="noStrike" dirty="0">
                        <a:solidFill>
                          <a:srgbClr val="000000"/>
                        </a:solidFill>
                        <a:latin typeface="Calibri"/>
                      </a:endParaRP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fontAlgn="ctr"/>
                      <a:r>
                        <a:rPr lang="tr-TR" sz="1000" b="1" i="0" u="none" strike="noStrike" dirty="0" smtClean="0">
                          <a:solidFill>
                            <a:srgbClr val="000000"/>
                          </a:solidFill>
                          <a:latin typeface="+mn-lt"/>
                        </a:rPr>
                        <a:t>78.404</a:t>
                      </a:r>
                      <a:endParaRPr lang="tr-TR" sz="10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fontAlgn="ctr"/>
                      <a:r>
                        <a:rPr lang="tr-TR" sz="1000" b="1" i="0" u="none" strike="noStrike" dirty="0" smtClean="0">
                          <a:solidFill>
                            <a:srgbClr val="000000"/>
                          </a:solidFill>
                          <a:latin typeface="+mn-lt"/>
                        </a:rPr>
                        <a:t>82.838</a:t>
                      </a:r>
                      <a:endParaRPr lang="tr-TR" sz="10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fontAlgn="ctr"/>
                      <a:r>
                        <a:rPr lang="tr-TR" sz="1000" b="1" i="0" u="none" strike="noStrike">
                          <a:solidFill>
                            <a:srgbClr val="000000"/>
                          </a:solidFill>
                          <a:latin typeface="Calibri"/>
                        </a:rPr>
                        <a:t>159.032</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fontAlgn="ctr"/>
                      <a:r>
                        <a:rPr lang="tr-TR" sz="1000" b="1" i="0" u="none" strike="noStrike">
                          <a:solidFill>
                            <a:srgbClr val="000000"/>
                          </a:solidFill>
                          <a:latin typeface="Calibri"/>
                        </a:rPr>
                        <a:t>77.562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fontAlgn="ctr"/>
                      <a:r>
                        <a:rPr lang="tr-TR" sz="1000" b="1" i="0" u="none" strike="noStrike" dirty="0">
                          <a:solidFill>
                            <a:srgbClr val="000000"/>
                          </a:solidFill>
                          <a:latin typeface="Calibri"/>
                        </a:rPr>
                        <a:t>81.470</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2.210</a:t>
                      </a:r>
                    </a:p>
                  </a:txBody>
                  <a:tcPr marL="9525" marR="9525" marT="9525" marB="0" anchor="b">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842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c>
                  <a:txBody>
                    <a:bodyPr/>
                    <a:lstStyle/>
                    <a:p>
                      <a:pPr algn="r" rtl="0" fontAlgn="b"/>
                      <a:r>
                        <a:rPr lang="tr-TR" sz="1000" b="1" i="0" u="none" strike="noStrike" dirty="0">
                          <a:solidFill>
                            <a:srgbClr val="000000"/>
                          </a:solidFill>
                          <a:latin typeface="Calibri"/>
                        </a:rPr>
                        <a:t>1.368</a:t>
                      </a:r>
                    </a:p>
                  </a:txBody>
                  <a:tcPr marL="9525" marR="9525" marT="9525"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5</a:t>
            </a:fld>
            <a:endParaRPr lang="tr-TR" dirty="0"/>
          </a:p>
        </p:txBody>
      </p:sp>
      <p:sp>
        <p:nvSpPr>
          <p:cNvPr id="7" name="6 Metin kutusu"/>
          <p:cNvSpPr txBox="1"/>
          <p:nvPr/>
        </p:nvSpPr>
        <p:spPr>
          <a:xfrm>
            <a:off x="217454" y="6886598"/>
            <a:ext cx="4112023" cy="253916"/>
          </a:xfrm>
          <a:prstGeom prst="rect">
            <a:avLst/>
          </a:prstGeom>
          <a:noFill/>
        </p:spPr>
        <p:txBody>
          <a:bodyPr wrap="none" rtlCol="0">
            <a:spAutoFit/>
          </a:bodyPr>
          <a:lstStyle/>
          <a:p>
            <a:r>
              <a:rPr lang="tr-TR" sz="1050" b="1" dirty="0" smtClean="0"/>
              <a:t>NOT: </a:t>
            </a:r>
            <a:r>
              <a:rPr lang="tr-TR" sz="1050" dirty="0" smtClean="0"/>
              <a:t>2016 ve 2017 Yılı Aralık ayı TÜİK bilgilerinden derlenmiştir.</a:t>
            </a:r>
            <a:endParaRPr lang="tr-TR" sz="1050" dirty="0"/>
          </a:p>
        </p:txBody>
      </p:sp>
      <p:sp>
        <p:nvSpPr>
          <p:cNvPr id="8" name="7 Dikdörtgen"/>
          <p:cNvSpPr/>
          <p:nvPr/>
        </p:nvSpPr>
        <p:spPr>
          <a:xfrm>
            <a:off x="0" y="1059612"/>
            <a:ext cx="9864725" cy="36830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ctr" defTabSz="912813">
              <a:spcBef>
                <a:spcPct val="20000"/>
              </a:spcBef>
              <a:defRPr/>
            </a:pPr>
            <a:r>
              <a:rPr lang="tr-TR" sz="1800" b="1" dirty="0" smtClean="0">
                <a:solidFill>
                  <a:srgbClr val="0070C0"/>
                </a:solidFill>
              </a:rPr>
              <a:t>İLÇEMİZ NÜFUS VE DEMOGRAFİK DURUMU</a:t>
            </a:r>
            <a:endParaRPr lang="tr-TR" sz="1800" dirty="0"/>
          </a:p>
        </p:txBody>
      </p:sp>
      <p:graphicFrame>
        <p:nvGraphicFramePr>
          <p:cNvPr id="9" name="8 Tablo"/>
          <p:cNvGraphicFramePr>
            <a:graphicFrameLocks noGrp="1"/>
          </p:cNvGraphicFramePr>
          <p:nvPr/>
        </p:nvGraphicFramePr>
        <p:xfrm>
          <a:off x="37289" y="1528748"/>
          <a:ext cx="9756000" cy="1112078"/>
        </p:xfrm>
        <a:graphic>
          <a:graphicData uri="http://schemas.openxmlformats.org/drawingml/2006/table">
            <a:tbl>
              <a:tblPr/>
              <a:tblGrid>
                <a:gridCol w="540000"/>
                <a:gridCol w="432000"/>
                <a:gridCol w="432000"/>
                <a:gridCol w="432000"/>
                <a:gridCol w="432000"/>
                <a:gridCol w="432000"/>
                <a:gridCol w="432000"/>
                <a:gridCol w="432000"/>
                <a:gridCol w="432000"/>
                <a:gridCol w="432000"/>
                <a:gridCol w="432000"/>
                <a:gridCol w="432000"/>
                <a:gridCol w="432000"/>
                <a:gridCol w="432000"/>
                <a:gridCol w="432000"/>
                <a:gridCol w="432000"/>
                <a:gridCol w="432000"/>
                <a:gridCol w="288000"/>
                <a:gridCol w="288000"/>
                <a:gridCol w="288000"/>
                <a:gridCol w="288000"/>
                <a:gridCol w="288000"/>
                <a:gridCol w="288000"/>
                <a:gridCol w="288000"/>
                <a:gridCol w="288000"/>
              </a:tblGrid>
              <a:tr h="221718">
                <a:tc rowSpan="3">
                  <a:txBody>
                    <a:bodyPr/>
                    <a:lstStyle/>
                    <a:p>
                      <a:pPr algn="ctr" rtl="0" fontAlgn="ctr"/>
                      <a:r>
                        <a:rPr lang="tr-TR" sz="800" b="1" i="0" u="none" strike="noStrike" dirty="0">
                          <a:solidFill>
                            <a:srgbClr val="FFFFFF"/>
                          </a:solidFill>
                          <a:latin typeface="Calibri"/>
                        </a:rPr>
                        <a:t>İlçe Adı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gridSpan="8">
                  <a:txBody>
                    <a:bodyPr/>
                    <a:lstStyle/>
                    <a:p>
                      <a:pPr algn="ctr" rtl="0" fontAlgn="ctr"/>
                      <a:r>
                        <a:rPr lang="tr-TR" sz="800" b="1" i="0" u="none" strike="noStrike" dirty="0" smtClean="0">
                          <a:solidFill>
                            <a:srgbClr val="FFFFFF"/>
                          </a:solidFill>
                          <a:latin typeface="Calibri"/>
                        </a:rPr>
                        <a:t>2016</a:t>
                      </a:r>
                      <a:endParaRPr lang="tr-TR" sz="800" b="1" i="0" u="none" strike="noStrike" dirty="0">
                        <a:solidFill>
                          <a:srgbClr val="FFFFFF"/>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8">
                  <a:txBody>
                    <a:bodyPr/>
                    <a:lstStyle/>
                    <a:p>
                      <a:pPr algn="ctr" rtl="0" fontAlgn="ctr"/>
                      <a:r>
                        <a:rPr lang="tr-TR" sz="800" b="1" i="0" u="none" strike="noStrike" dirty="0" smtClean="0">
                          <a:solidFill>
                            <a:srgbClr val="FFFFFF"/>
                          </a:solidFill>
                          <a:latin typeface="Calibri"/>
                        </a:rPr>
                        <a:t>2017</a:t>
                      </a:r>
                      <a:endParaRPr lang="tr-TR" sz="800" b="1" i="0" u="none" strike="noStrike" dirty="0">
                        <a:solidFill>
                          <a:srgbClr val="FFFFFF"/>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8">
                  <a:txBody>
                    <a:bodyPr/>
                    <a:lstStyle/>
                    <a:p>
                      <a:pPr algn="ctr" rtl="0" fontAlgn="ctr"/>
                      <a:r>
                        <a:rPr lang="tr-TR" sz="800" b="1" i="0" u="none" strike="noStrike">
                          <a:solidFill>
                            <a:srgbClr val="FFFFFF"/>
                          </a:solidFill>
                          <a:latin typeface="Calibri"/>
                        </a:rPr>
                        <a:t>DEĞİŞİM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21718">
                <a:tc vMerge="1">
                  <a:txBody>
                    <a:bodyPr/>
                    <a:lstStyle/>
                    <a:p>
                      <a:endParaRPr lang="tr-TR"/>
                    </a:p>
                  </a:txBody>
                  <a:tcPr/>
                </a:tc>
                <a:tc gridSpan="4">
                  <a:txBody>
                    <a:bodyPr/>
                    <a:lstStyle/>
                    <a:p>
                      <a:pPr algn="ctr" rtl="0" fontAlgn="ctr"/>
                      <a:r>
                        <a:rPr lang="tr-TR" sz="800" b="1" i="0" u="none" strike="noStrike">
                          <a:solidFill>
                            <a:srgbClr val="FFFFFF"/>
                          </a:solidFill>
                          <a:latin typeface="Calibri"/>
                        </a:rPr>
                        <a:t>ERKEK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rtl="0" fontAlgn="ctr"/>
                      <a:r>
                        <a:rPr lang="tr-TR" sz="800" b="1" i="0" u="none" strike="noStrike">
                          <a:solidFill>
                            <a:srgbClr val="FFFFFF"/>
                          </a:solidFill>
                          <a:latin typeface="Calibri"/>
                        </a:rPr>
                        <a:t>KADIN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rtl="0" fontAlgn="ctr"/>
                      <a:r>
                        <a:rPr lang="tr-TR" sz="800" b="1" i="0" u="none" strike="noStrike">
                          <a:solidFill>
                            <a:srgbClr val="FFFFFF"/>
                          </a:solidFill>
                          <a:latin typeface="Calibri"/>
                        </a:rPr>
                        <a:t>ERKEK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rtl="0" fontAlgn="ctr"/>
                      <a:r>
                        <a:rPr lang="tr-TR" sz="800" b="1" i="0" u="none" strike="noStrike">
                          <a:solidFill>
                            <a:srgbClr val="FFFFFF"/>
                          </a:solidFill>
                          <a:latin typeface="Calibri"/>
                        </a:rPr>
                        <a:t>KADIN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rtl="0" fontAlgn="ctr"/>
                      <a:r>
                        <a:rPr lang="tr-TR" sz="800" b="1" i="0" u="none" strike="noStrike">
                          <a:solidFill>
                            <a:srgbClr val="FFFFFF"/>
                          </a:solidFill>
                          <a:latin typeface="Calibri"/>
                        </a:rPr>
                        <a:t>ERKEK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rtl="0" fontAlgn="ctr"/>
                      <a:r>
                        <a:rPr lang="tr-TR" sz="800" b="1" i="0" u="none" strike="noStrike">
                          <a:solidFill>
                            <a:srgbClr val="FFFFFF"/>
                          </a:solidFill>
                          <a:latin typeface="Calibri"/>
                        </a:rPr>
                        <a:t>KADIN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221718">
                <a:tc vMerge="1">
                  <a:txBody>
                    <a:bodyPr/>
                    <a:lstStyle/>
                    <a:p>
                      <a:endParaRPr lang="tr-TR"/>
                    </a:p>
                  </a:txBody>
                  <a:tcPr/>
                </a:tc>
                <a:tc>
                  <a:txBody>
                    <a:bodyPr/>
                    <a:lstStyle/>
                    <a:p>
                      <a:pPr algn="ctr" rtl="0" fontAlgn="ctr"/>
                      <a:r>
                        <a:rPr lang="tr-TR" sz="800" b="1" i="0" u="none" strike="noStrike">
                          <a:solidFill>
                            <a:srgbClr val="FFFFFF"/>
                          </a:solidFill>
                          <a:latin typeface="Calibri"/>
                        </a:rPr>
                        <a:t>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19-65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TOP.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19-65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TOP.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19-65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TOP.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19-65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TOP.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19-65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TOP.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19-65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800" b="1" i="0" u="none" strike="noStrike">
                          <a:solidFill>
                            <a:srgbClr val="FFFFFF"/>
                          </a:solidFill>
                          <a:latin typeface="Calibri"/>
                        </a:rPr>
                        <a:t>TOP.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r>
              <a:tr h="223462">
                <a:tc>
                  <a:txBody>
                    <a:bodyPr/>
                    <a:lstStyle/>
                    <a:p>
                      <a:pPr algn="l" rtl="0" fontAlgn="b"/>
                      <a:r>
                        <a:rPr lang="tr-TR" sz="800" b="0" i="0" u="none" strike="noStrike">
                          <a:solidFill>
                            <a:srgbClr val="000000"/>
                          </a:solidFill>
                          <a:latin typeface="Calibri"/>
                        </a:rPr>
                        <a:t>KARESİ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latin typeface="Calibri"/>
                        </a:rPr>
                        <a:t>22.027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latin typeface="Calibri"/>
                        </a:rPr>
                        <a:t>56.646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latin typeface="Calibri"/>
                        </a:rPr>
                        <a:t>7.498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latin typeface="Calibri"/>
                        </a:rPr>
                        <a:t>86.171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latin typeface="Calibri"/>
                        </a:rPr>
                        <a:t>21.281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latin typeface="Calibri"/>
                        </a:rPr>
                        <a:t>59.597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latin typeface="Calibri"/>
                        </a:rPr>
                        <a:t>9.328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latin typeface="Calibri"/>
                        </a:rPr>
                        <a:t>90.206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latin typeface="Calibri"/>
                        </a:rPr>
                        <a:t>22.048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latin typeface="Calibri"/>
                        </a:rPr>
                        <a:t>56.844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latin typeface="Calibri"/>
                        </a:rPr>
                        <a:t>7.740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latin typeface="Calibri"/>
                        </a:rPr>
                        <a:t>86.632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latin typeface="Calibri"/>
                        </a:rPr>
                        <a:t>21.292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latin typeface="Calibri"/>
                        </a:rPr>
                        <a:t>60.538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latin typeface="Calibri"/>
                        </a:rPr>
                        <a:t>9.643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latin typeface="Calibri"/>
                        </a:rPr>
                        <a:t>91.473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tr-TR" sz="800" b="0" i="0" u="none" strike="noStrike">
                          <a:solidFill>
                            <a:srgbClr val="000000"/>
                          </a:solidFill>
                          <a:latin typeface="Calibri"/>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tr-TR" sz="800" b="0" i="0" u="none" strike="noStrike">
                          <a:solidFill>
                            <a:srgbClr val="000000"/>
                          </a:solidFill>
                          <a:latin typeface="Calibri"/>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tr-TR" sz="800" b="0" i="0" u="none" strike="noStrike">
                          <a:solidFill>
                            <a:srgbClr val="000000"/>
                          </a:solidFill>
                          <a:latin typeface="Calibri"/>
                        </a:rPr>
                        <a:t>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tr-TR" sz="800" b="0" i="0" u="none" strike="noStrike">
                          <a:solidFill>
                            <a:srgbClr val="000000"/>
                          </a:solidFill>
                          <a:latin typeface="Calibri"/>
                        </a:rPr>
                        <a:t>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tr-TR" sz="800" b="0" i="0" u="none" strike="noStrike">
                          <a:solidFill>
                            <a:srgbClr val="000000"/>
                          </a:solidFill>
                          <a:latin typeface="Calibri"/>
                        </a:rPr>
                        <a:t>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tr-TR" sz="800" b="0" i="0" u="none" strike="noStrike">
                          <a:solidFill>
                            <a:srgbClr val="000000"/>
                          </a:solidFill>
                          <a:latin typeface="Calibri"/>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tr-TR" sz="800" b="0" i="0" u="none" strike="noStrike">
                          <a:solidFill>
                            <a:srgbClr val="000000"/>
                          </a:solidFill>
                          <a:latin typeface="Calibri"/>
                        </a:rPr>
                        <a:t>3,27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tr-TR" sz="800" b="0" i="0" u="none" strike="noStrike">
                          <a:solidFill>
                            <a:srgbClr val="000000"/>
                          </a:solidFill>
                          <a:latin typeface="Calibri"/>
                        </a:rPr>
                        <a:t>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3462">
                <a:tc>
                  <a:txBody>
                    <a:bodyPr/>
                    <a:lstStyle/>
                    <a:p>
                      <a:pPr algn="l" rtl="0" fontAlgn="b"/>
                      <a:r>
                        <a:rPr lang="tr-TR" sz="800" b="1" i="0" u="none" strike="noStrike">
                          <a:solidFill>
                            <a:srgbClr val="000000"/>
                          </a:solidFill>
                          <a:latin typeface="Calibri"/>
                        </a:rPr>
                        <a:t>BALIKESİR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1" i="0" u="none" strike="noStrike">
                          <a:solidFill>
                            <a:srgbClr val="000000"/>
                          </a:solidFill>
                          <a:latin typeface="Calibri"/>
                        </a:rPr>
                        <a:t>138.425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1" i="0" u="none" strike="noStrike">
                          <a:solidFill>
                            <a:srgbClr val="000000"/>
                          </a:solidFill>
                          <a:latin typeface="Calibri"/>
                        </a:rPr>
                        <a:t>388.067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1" i="0" u="none" strike="noStrike">
                          <a:solidFill>
                            <a:srgbClr val="000000"/>
                          </a:solidFill>
                          <a:latin typeface="Calibri"/>
                        </a:rPr>
                        <a:t>70.404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1" i="0" u="none" strike="noStrike">
                          <a:solidFill>
                            <a:srgbClr val="000000"/>
                          </a:solidFill>
                          <a:latin typeface="Calibri"/>
                        </a:rPr>
                        <a:t>596.896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1" i="0" u="none" strike="noStrike">
                          <a:solidFill>
                            <a:srgbClr val="000000"/>
                          </a:solidFill>
                          <a:latin typeface="Calibri"/>
                        </a:rPr>
                        <a:t>130.717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1" i="0" u="none" strike="noStrike">
                          <a:solidFill>
                            <a:srgbClr val="000000"/>
                          </a:solidFill>
                          <a:latin typeface="Calibri"/>
                        </a:rPr>
                        <a:t>382.316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1" i="0" u="none" strike="noStrike">
                          <a:solidFill>
                            <a:srgbClr val="000000"/>
                          </a:solidFill>
                          <a:latin typeface="Calibri"/>
                        </a:rPr>
                        <a:t>86.247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1" i="0" u="none" strike="noStrike">
                          <a:solidFill>
                            <a:srgbClr val="000000"/>
                          </a:solidFill>
                          <a:latin typeface="Calibri"/>
                        </a:rPr>
                        <a:t>599.280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1" i="0" u="none" strike="noStrike">
                          <a:solidFill>
                            <a:srgbClr val="000000"/>
                          </a:solidFill>
                          <a:latin typeface="Calibri"/>
                        </a:rPr>
                        <a:t>137.948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1" i="0" u="none" strike="noStrike">
                          <a:solidFill>
                            <a:srgbClr val="000000"/>
                          </a:solidFill>
                          <a:latin typeface="Calibri"/>
                        </a:rPr>
                        <a:t>392.810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1" i="0" u="none" strike="noStrike">
                          <a:solidFill>
                            <a:srgbClr val="000000"/>
                          </a:solidFill>
                          <a:latin typeface="Calibri"/>
                        </a:rPr>
                        <a:t>71.517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1" i="0" u="none" strike="noStrike">
                          <a:solidFill>
                            <a:srgbClr val="000000"/>
                          </a:solidFill>
                          <a:latin typeface="Calibri"/>
                        </a:rPr>
                        <a:t>602.275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1" i="0" u="none" strike="noStrike">
                          <a:solidFill>
                            <a:srgbClr val="000000"/>
                          </a:solidFill>
                          <a:latin typeface="Calibri"/>
                        </a:rPr>
                        <a:t>129.853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1" i="0" u="none" strike="noStrike">
                          <a:solidFill>
                            <a:srgbClr val="000000"/>
                          </a:solidFill>
                          <a:latin typeface="Calibri"/>
                        </a:rPr>
                        <a:t>384.976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1" i="0" u="none" strike="noStrike">
                          <a:solidFill>
                            <a:srgbClr val="000000"/>
                          </a:solidFill>
                          <a:latin typeface="Calibri"/>
                        </a:rPr>
                        <a:t>87.720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800" b="1" i="0" u="none" strike="noStrike">
                          <a:solidFill>
                            <a:srgbClr val="000000"/>
                          </a:solidFill>
                          <a:latin typeface="Calibri"/>
                        </a:rPr>
                        <a:t>602.549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tr-TR" sz="800" b="1" i="0" u="none" strike="noStrike">
                          <a:solidFill>
                            <a:srgbClr val="000000"/>
                          </a:solidFill>
                          <a:latin typeface="Calibri"/>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tr-TR" sz="800" b="1" i="0" u="none" strike="noStrike">
                          <a:solidFill>
                            <a:srgbClr val="000000"/>
                          </a:solidFill>
                          <a:latin typeface="Calibri"/>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tr-TR" sz="800" b="1" i="0" u="none" strike="noStrike">
                          <a:solidFill>
                            <a:srgbClr val="000000"/>
                          </a:solidFill>
                          <a:latin typeface="Calibri"/>
                        </a:rPr>
                        <a:t>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tr-TR" sz="800" b="1" i="0" u="none" strike="noStrike">
                          <a:solidFill>
                            <a:srgbClr val="000000"/>
                          </a:solidFill>
                          <a:latin typeface="Calibri"/>
                        </a:rPr>
                        <a:t>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tr-TR" sz="800" b="1" i="0" u="none" strike="noStrike">
                          <a:solidFill>
                            <a:srgbClr val="000000"/>
                          </a:solidFill>
                          <a:latin typeface="Calibri"/>
                        </a:rPr>
                        <a:t>-0,67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tr-TR" sz="800" b="1" i="0" u="none" strike="noStrike">
                          <a:solidFill>
                            <a:srgbClr val="000000"/>
                          </a:solidFill>
                          <a:latin typeface="Calibri"/>
                        </a:rPr>
                        <a:t>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tr-TR" sz="800" b="1" i="0" u="none" strike="noStrike">
                          <a:solidFill>
                            <a:srgbClr val="000000"/>
                          </a:solidFill>
                          <a:latin typeface="Calibri"/>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tr-TR" sz="800" b="1" i="0" u="none" strike="noStrike" dirty="0">
                          <a:solidFill>
                            <a:srgbClr val="000000"/>
                          </a:solidFill>
                          <a:latin typeface="Calibri"/>
                        </a:rPr>
                        <a:t>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9 Dikdörtgen"/>
          <p:cNvSpPr/>
          <p:nvPr/>
        </p:nvSpPr>
        <p:spPr>
          <a:xfrm>
            <a:off x="0" y="3814764"/>
            <a:ext cx="9864725" cy="369332"/>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ctr" defTabSz="912813">
              <a:spcBef>
                <a:spcPct val="20000"/>
              </a:spcBef>
              <a:defRPr/>
            </a:pPr>
            <a:r>
              <a:rPr lang="tr-TR" sz="1800" b="1" dirty="0" smtClean="0">
                <a:solidFill>
                  <a:srgbClr val="0070C0"/>
                </a:solidFill>
              </a:rPr>
              <a:t>İLÇEMİZ ÇAĞ NÜFUSLARI VE DEĞİŞİM ORANLARI</a:t>
            </a:r>
            <a:endParaRPr lang="tr-TR" sz="2800" dirty="0">
              <a:latin typeface="Constantia" pitchFamily="18" charset="0"/>
            </a:endParaRPr>
          </a:p>
        </p:txBody>
      </p:sp>
      <p:graphicFrame>
        <p:nvGraphicFramePr>
          <p:cNvPr id="11" name="10 Tablo"/>
          <p:cNvGraphicFramePr>
            <a:graphicFrameLocks noGrp="1"/>
          </p:cNvGraphicFramePr>
          <p:nvPr/>
        </p:nvGraphicFramePr>
        <p:xfrm>
          <a:off x="146016" y="4314830"/>
          <a:ext cx="9610604" cy="1214446"/>
        </p:xfrm>
        <a:graphic>
          <a:graphicData uri="http://schemas.openxmlformats.org/drawingml/2006/table">
            <a:tbl>
              <a:tblPr/>
              <a:tblGrid>
                <a:gridCol w="925412"/>
                <a:gridCol w="743362"/>
                <a:gridCol w="652340"/>
                <a:gridCol w="743362"/>
                <a:gridCol w="756000"/>
                <a:gridCol w="743362"/>
                <a:gridCol w="652340"/>
                <a:gridCol w="743362"/>
                <a:gridCol w="756000"/>
                <a:gridCol w="743362"/>
                <a:gridCol w="652340"/>
                <a:gridCol w="743362"/>
                <a:gridCol w="756000"/>
              </a:tblGrid>
              <a:tr h="260712">
                <a:tc rowSpan="2">
                  <a:txBody>
                    <a:bodyPr/>
                    <a:lstStyle/>
                    <a:p>
                      <a:pPr algn="ctr" rtl="0" fontAlgn="ctr"/>
                      <a:r>
                        <a:rPr lang="tr-TR" sz="1600" b="1" i="0" u="none" strike="noStrike" dirty="0">
                          <a:solidFill>
                            <a:srgbClr val="FFFFFF"/>
                          </a:solidFill>
                          <a:latin typeface="Calibri"/>
                        </a:rPr>
                        <a:t>İlçe Adı </a:t>
                      </a:r>
                    </a:p>
                  </a:txBody>
                  <a:tcPr marL="8290" marR="8290" marT="829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gridSpan="4">
                  <a:txBody>
                    <a:bodyPr/>
                    <a:lstStyle/>
                    <a:p>
                      <a:pPr algn="ctr" rtl="0" fontAlgn="ctr"/>
                      <a:r>
                        <a:rPr lang="tr-TR" sz="1600" b="1" i="0" u="none" strike="noStrike" dirty="0" smtClean="0">
                          <a:solidFill>
                            <a:srgbClr val="FFFFFF"/>
                          </a:solidFill>
                          <a:latin typeface="Calibri"/>
                        </a:rPr>
                        <a:t>2016</a:t>
                      </a:r>
                      <a:endParaRPr lang="tr-TR" sz="1600" b="1" i="0" u="none" strike="noStrike" dirty="0">
                        <a:solidFill>
                          <a:srgbClr val="FFFFFF"/>
                        </a:solidFill>
                        <a:latin typeface="Calibri"/>
                      </a:endParaRPr>
                    </a:p>
                  </a:txBody>
                  <a:tcPr marL="8290" marR="8290" marT="829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rtl="0" fontAlgn="ctr"/>
                      <a:r>
                        <a:rPr lang="tr-TR" sz="1600" b="1" i="0" u="none" strike="noStrike" dirty="0" smtClean="0">
                          <a:solidFill>
                            <a:srgbClr val="FFFFFF"/>
                          </a:solidFill>
                          <a:latin typeface="Calibri"/>
                        </a:rPr>
                        <a:t>2017</a:t>
                      </a:r>
                      <a:endParaRPr lang="tr-TR" sz="1600" b="1" i="0" u="none" strike="noStrike" dirty="0">
                        <a:solidFill>
                          <a:srgbClr val="FFFFFF"/>
                        </a:solidFill>
                        <a:latin typeface="Calibri"/>
                      </a:endParaRPr>
                    </a:p>
                  </a:txBody>
                  <a:tcPr marL="8290" marR="8290" marT="829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rtl="0" fontAlgn="ctr"/>
                      <a:r>
                        <a:rPr lang="tr-TR" sz="1600" b="1" i="0" u="none" strike="noStrike" dirty="0">
                          <a:solidFill>
                            <a:srgbClr val="FFFFFF"/>
                          </a:solidFill>
                          <a:latin typeface="Calibri"/>
                        </a:rPr>
                        <a:t>DEĞİŞİM % </a:t>
                      </a:r>
                    </a:p>
                  </a:txBody>
                  <a:tcPr marL="8290" marR="8290" marT="829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469282">
                <a:tc vMerge="1">
                  <a:txBody>
                    <a:bodyPr/>
                    <a:lstStyle/>
                    <a:p>
                      <a:endParaRPr lang="tr-TR"/>
                    </a:p>
                  </a:txBody>
                  <a:tcPr/>
                </a:tc>
                <a:tc>
                  <a:txBody>
                    <a:bodyPr/>
                    <a:lstStyle/>
                    <a:p>
                      <a:pPr algn="ctr" rtl="0" fontAlgn="ctr"/>
                      <a:r>
                        <a:rPr lang="tr-TR" sz="900" b="1" i="0" u="none" strike="noStrike" dirty="0">
                          <a:solidFill>
                            <a:srgbClr val="FFFFFF"/>
                          </a:solidFill>
                          <a:latin typeface="Calibri"/>
                        </a:rPr>
                        <a:t>OKULÖNCESİ</a:t>
                      </a:r>
                      <a:br>
                        <a:rPr lang="tr-TR" sz="900" b="1" i="0" u="none" strike="noStrike" dirty="0">
                          <a:solidFill>
                            <a:srgbClr val="FFFFFF"/>
                          </a:solidFill>
                          <a:latin typeface="Calibri"/>
                        </a:rPr>
                      </a:br>
                      <a:r>
                        <a:rPr lang="tr-TR" sz="900" b="1" i="0" u="none" strike="noStrike" dirty="0">
                          <a:solidFill>
                            <a:srgbClr val="FFFFFF"/>
                          </a:solidFill>
                          <a:latin typeface="Calibri"/>
                        </a:rPr>
                        <a:t>(3-5 Yaş) </a:t>
                      </a:r>
                    </a:p>
                  </a:txBody>
                  <a:tcPr marL="8290" marR="8290" marT="829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900" b="1" i="0" u="none" strike="noStrike" dirty="0">
                          <a:solidFill>
                            <a:srgbClr val="FFFFFF"/>
                          </a:solidFill>
                          <a:latin typeface="Calibri"/>
                        </a:rPr>
                        <a:t>İLKOKUL</a:t>
                      </a:r>
                      <a:br>
                        <a:rPr lang="tr-TR" sz="900" b="1" i="0" u="none" strike="noStrike" dirty="0">
                          <a:solidFill>
                            <a:srgbClr val="FFFFFF"/>
                          </a:solidFill>
                          <a:latin typeface="Calibri"/>
                        </a:rPr>
                      </a:br>
                      <a:r>
                        <a:rPr lang="tr-TR" sz="900" b="1" i="0" u="none" strike="noStrike" dirty="0">
                          <a:solidFill>
                            <a:srgbClr val="FFFFFF"/>
                          </a:solidFill>
                          <a:latin typeface="Calibri"/>
                        </a:rPr>
                        <a:t>(6-9 Yaş)</a:t>
                      </a:r>
                    </a:p>
                  </a:txBody>
                  <a:tcPr marL="8290" marR="8290" marT="8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900" b="1" i="0" u="none" strike="noStrike" dirty="0">
                          <a:solidFill>
                            <a:srgbClr val="FFFFFF"/>
                          </a:solidFill>
                          <a:latin typeface="Calibri"/>
                        </a:rPr>
                        <a:t>ORTAOKUL</a:t>
                      </a:r>
                      <a:br>
                        <a:rPr lang="tr-TR" sz="900" b="1" i="0" u="none" strike="noStrike" dirty="0">
                          <a:solidFill>
                            <a:srgbClr val="FFFFFF"/>
                          </a:solidFill>
                          <a:latin typeface="Calibri"/>
                        </a:rPr>
                      </a:br>
                      <a:r>
                        <a:rPr lang="tr-TR" sz="900" b="1" i="0" u="none" strike="noStrike" dirty="0">
                          <a:solidFill>
                            <a:srgbClr val="FFFFFF"/>
                          </a:solidFill>
                          <a:latin typeface="Calibri"/>
                        </a:rPr>
                        <a:t>(10-13 Yaş) </a:t>
                      </a:r>
                    </a:p>
                  </a:txBody>
                  <a:tcPr marL="8290" marR="8290" marT="8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900" b="1" i="0" u="none" strike="noStrike" dirty="0">
                          <a:solidFill>
                            <a:srgbClr val="FFFFFF"/>
                          </a:solidFill>
                          <a:latin typeface="Calibri"/>
                        </a:rPr>
                        <a:t>ORTAÖĞRETİM  </a:t>
                      </a:r>
                      <a:br>
                        <a:rPr lang="tr-TR" sz="900" b="1" i="0" u="none" strike="noStrike" dirty="0">
                          <a:solidFill>
                            <a:srgbClr val="FFFFFF"/>
                          </a:solidFill>
                          <a:latin typeface="Calibri"/>
                        </a:rPr>
                      </a:br>
                      <a:r>
                        <a:rPr lang="tr-TR" sz="900" b="1" i="0" u="none" strike="noStrike" dirty="0">
                          <a:solidFill>
                            <a:srgbClr val="FFFFFF"/>
                          </a:solidFill>
                          <a:latin typeface="Calibri"/>
                        </a:rPr>
                        <a:t>(14-17 Yaş)</a:t>
                      </a:r>
                    </a:p>
                  </a:txBody>
                  <a:tcPr marL="8290" marR="8290" marT="829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900" b="1" i="0" u="none" strike="noStrike" dirty="0">
                          <a:solidFill>
                            <a:srgbClr val="FFFFFF"/>
                          </a:solidFill>
                          <a:latin typeface="Calibri"/>
                        </a:rPr>
                        <a:t>OKULÖNCESİ</a:t>
                      </a:r>
                      <a:br>
                        <a:rPr lang="tr-TR" sz="900" b="1" i="0" u="none" strike="noStrike" dirty="0">
                          <a:solidFill>
                            <a:srgbClr val="FFFFFF"/>
                          </a:solidFill>
                          <a:latin typeface="Calibri"/>
                        </a:rPr>
                      </a:br>
                      <a:r>
                        <a:rPr lang="tr-TR" sz="900" b="1" i="0" u="none" strike="noStrike" dirty="0">
                          <a:solidFill>
                            <a:srgbClr val="FFFFFF"/>
                          </a:solidFill>
                          <a:latin typeface="Calibri"/>
                        </a:rPr>
                        <a:t>(3-5 Yaş) </a:t>
                      </a:r>
                    </a:p>
                  </a:txBody>
                  <a:tcPr marL="8290" marR="8290" marT="829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900" b="1" i="0" u="none" strike="noStrike" dirty="0">
                          <a:solidFill>
                            <a:srgbClr val="FFFFFF"/>
                          </a:solidFill>
                          <a:latin typeface="Calibri"/>
                        </a:rPr>
                        <a:t>İLKOKUL</a:t>
                      </a:r>
                      <a:br>
                        <a:rPr lang="tr-TR" sz="900" b="1" i="0" u="none" strike="noStrike" dirty="0">
                          <a:solidFill>
                            <a:srgbClr val="FFFFFF"/>
                          </a:solidFill>
                          <a:latin typeface="Calibri"/>
                        </a:rPr>
                      </a:br>
                      <a:r>
                        <a:rPr lang="tr-TR" sz="900" b="1" i="0" u="none" strike="noStrike" dirty="0">
                          <a:solidFill>
                            <a:srgbClr val="FFFFFF"/>
                          </a:solidFill>
                          <a:latin typeface="Calibri"/>
                        </a:rPr>
                        <a:t>(6-9 Yaş)</a:t>
                      </a:r>
                    </a:p>
                  </a:txBody>
                  <a:tcPr marL="8290" marR="8290" marT="8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900" b="1" i="0" u="none" strike="noStrike" dirty="0">
                          <a:solidFill>
                            <a:srgbClr val="FFFFFF"/>
                          </a:solidFill>
                          <a:latin typeface="Calibri"/>
                        </a:rPr>
                        <a:t>ORTAOKUL</a:t>
                      </a:r>
                      <a:br>
                        <a:rPr lang="tr-TR" sz="900" b="1" i="0" u="none" strike="noStrike" dirty="0">
                          <a:solidFill>
                            <a:srgbClr val="FFFFFF"/>
                          </a:solidFill>
                          <a:latin typeface="Calibri"/>
                        </a:rPr>
                      </a:br>
                      <a:r>
                        <a:rPr lang="tr-TR" sz="900" b="1" i="0" u="none" strike="noStrike" dirty="0">
                          <a:solidFill>
                            <a:srgbClr val="FFFFFF"/>
                          </a:solidFill>
                          <a:latin typeface="Calibri"/>
                        </a:rPr>
                        <a:t>(10-13 Yaş) </a:t>
                      </a:r>
                    </a:p>
                  </a:txBody>
                  <a:tcPr marL="8290" marR="8290" marT="8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900" b="1" i="0" u="none" strike="noStrike" dirty="0">
                          <a:solidFill>
                            <a:srgbClr val="FFFFFF"/>
                          </a:solidFill>
                          <a:latin typeface="Calibri"/>
                        </a:rPr>
                        <a:t>ORTAÖĞRETİM  </a:t>
                      </a:r>
                      <a:br>
                        <a:rPr lang="tr-TR" sz="900" b="1" i="0" u="none" strike="noStrike" dirty="0">
                          <a:solidFill>
                            <a:srgbClr val="FFFFFF"/>
                          </a:solidFill>
                          <a:latin typeface="Calibri"/>
                        </a:rPr>
                      </a:br>
                      <a:r>
                        <a:rPr lang="tr-TR" sz="900" b="1" i="0" u="none" strike="noStrike" dirty="0">
                          <a:solidFill>
                            <a:srgbClr val="FFFFFF"/>
                          </a:solidFill>
                          <a:latin typeface="Calibri"/>
                        </a:rPr>
                        <a:t>(14-17 Yaş)</a:t>
                      </a:r>
                    </a:p>
                  </a:txBody>
                  <a:tcPr marL="8290" marR="8290" marT="829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900" b="1" i="0" u="none" strike="noStrike" dirty="0">
                          <a:solidFill>
                            <a:srgbClr val="FFFFFF"/>
                          </a:solidFill>
                          <a:latin typeface="Calibri"/>
                        </a:rPr>
                        <a:t>OKULÖNCESİ</a:t>
                      </a:r>
                      <a:br>
                        <a:rPr lang="tr-TR" sz="900" b="1" i="0" u="none" strike="noStrike" dirty="0">
                          <a:solidFill>
                            <a:srgbClr val="FFFFFF"/>
                          </a:solidFill>
                          <a:latin typeface="Calibri"/>
                        </a:rPr>
                      </a:br>
                      <a:r>
                        <a:rPr lang="tr-TR" sz="900" b="1" i="0" u="none" strike="noStrike" dirty="0">
                          <a:solidFill>
                            <a:srgbClr val="FFFFFF"/>
                          </a:solidFill>
                          <a:latin typeface="Calibri"/>
                        </a:rPr>
                        <a:t>(3-5 Yaş) </a:t>
                      </a:r>
                    </a:p>
                  </a:txBody>
                  <a:tcPr marL="8290" marR="8290" marT="829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900" b="1" i="0" u="none" strike="noStrike" dirty="0">
                          <a:solidFill>
                            <a:srgbClr val="FFFFFF"/>
                          </a:solidFill>
                          <a:latin typeface="Calibri"/>
                        </a:rPr>
                        <a:t>İLKOKUL</a:t>
                      </a:r>
                      <a:br>
                        <a:rPr lang="tr-TR" sz="900" b="1" i="0" u="none" strike="noStrike" dirty="0">
                          <a:solidFill>
                            <a:srgbClr val="FFFFFF"/>
                          </a:solidFill>
                          <a:latin typeface="Calibri"/>
                        </a:rPr>
                      </a:br>
                      <a:r>
                        <a:rPr lang="tr-TR" sz="900" b="1" i="0" u="none" strike="noStrike" dirty="0">
                          <a:solidFill>
                            <a:srgbClr val="FFFFFF"/>
                          </a:solidFill>
                          <a:latin typeface="Calibri"/>
                        </a:rPr>
                        <a:t>(6-9 Yaş)</a:t>
                      </a:r>
                    </a:p>
                  </a:txBody>
                  <a:tcPr marL="8290" marR="8290" marT="8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900" b="1" i="0" u="none" strike="noStrike" dirty="0">
                          <a:solidFill>
                            <a:srgbClr val="FFFFFF"/>
                          </a:solidFill>
                          <a:latin typeface="Calibri"/>
                        </a:rPr>
                        <a:t>ORTAOKUL</a:t>
                      </a:r>
                      <a:br>
                        <a:rPr lang="tr-TR" sz="900" b="1" i="0" u="none" strike="noStrike" dirty="0">
                          <a:solidFill>
                            <a:srgbClr val="FFFFFF"/>
                          </a:solidFill>
                          <a:latin typeface="Calibri"/>
                        </a:rPr>
                      </a:br>
                      <a:r>
                        <a:rPr lang="tr-TR" sz="900" b="1" i="0" u="none" strike="noStrike" dirty="0">
                          <a:solidFill>
                            <a:srgbClr val="FFFFFF"/>
                          </a:solidFill>
                          <a:latin typeface="Calibri"/>
                        </a:rPr>
                        <a:t>(10-13 Yaş) </a:t>
                      </a:r>
                    </a:p>
                  </a:txBody>
                  <a:tcPr marL="8290" marR="8290" marT="8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c>
                  <a:txBody>
                    <a:bodyPr/>
                    <a:lstStyle/>
                    <a:p>
                      <a:pPr algn="ctr" rtl="0" fontAlgn="ctr"/>
                      <a:r>
                        <a:rPr lang="tr-TR" sz="900" b="1" i="0" u="none" strike="noStrike" dirty="0">
                          <a:solidFill>
                            <a:srgbClr val="FFFFFF"/>
                          </a:solidFill>
                          <a:latin typeface="Calibri"/>
                        </a:rPr>
                        <a:t>ORTAÖĞRETİM  </a:t>
                      </a:r>
                      <a:br>
                        <a:rPr lang="tr-TR" sz="900" b="1" i="0" u="none" strike="noStrike" dirty="0">
                          <a:solidFill>
                            <a:srgbClr val="FFFFFF"/>
                          </a:solidFill>
                          <a:latin typeface="Calibri"/>
                        </a:rPr>
                      </a:br>
                      <a:r>
                        <a:rPr lang="tr-TR" sz="900" b="1" i="0" u="none" strike="noStrike" dirty="0">
                          <a:solidFill>
                            <a:srgbClr val="FFFFFF"/>
                          </a:solidFill>
                          <a:latin typeface="Calibri"/>
                        </a:rPr>
                        <a:t>(14-17 Yaş)</a:t>
                      </a:r>
                    </a:p>
                  </a:txBody>
                  <a:tcPr marL="8290" marR="8290" marT="829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6FC6"/>
                    </a:solidFill>
                  </a:tcPr>
                </a:tc>
              </a:tr>
              <a:tr h="220374">
                <a:tc>
                  <a:txBody>
                    <a:bodyPr/>
                    <a:lstStyle/>
                    <a:p>
                      <a:pPr algn="l" rtl="0" fontAlgn="ctr"/>
                      <a:r>
                        <a:rPr lang="tr-TR" sz="1200" b="0" i="0" u="none" strike="noStrike" dirty="0">
                          <a:solidFill>
                            <a:srgbClr val="000000"/>
                          </a:solidFill>
                          <a:latin typeface="Calibri"/>
                        </a:rPr>
                        <a:t>KARESİ </a:t>
                      </a:r>
                    </a:p>
                  </a:txBody>
                  <a:tcPr marL="72000" marR="8290" marT="829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tr-TR" sz="1200" b="0" i="0" u="none" strike="noStrike">
                          <a:solidFill>
                            <a:srgbClr val="000000"/>
                          </a:solidFill>
                          <a:latin typeface="Calibri"/>
                        </a:rPr>
                        <a:t>6.465</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tr-TR" sz="1200" b="0" i="0" u="none" strike="noStrike">
                          <a:solidFill>
                            <a:srgbClr val="000000"/>
                          </a:solidFill>
                          <a:latin typeface="Calibri"/>
                        </a:rPr>
                        <a:t>9.023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tr-TR" sz="1200" b="0" i="0" u="none" strike="noStrike">
                          <a:solidFill>
                            <a:srgbClr val="000000"/>
                          </a:solidFill>
                          <a:latin typeface="Calibri"/>
                        </a:rPr>
                        <a:t>8.774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tr-TR" sz="1200" b="0" i="0" u="none" strike="noStrike">
                          <a:solidFill>
                            <a:srgbClr val="000000"/>
                          </a:solidFill>
                          <a:latin typeface="Calibri"/>
                        </a:rPr>
                        <a:t>9.852</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tr-TR" sz="1200" b="0" i="0" u="none" strike="noStrike">
                          <a:solidFill>
                            <a:srgbClr val="000000"/>
                          </a:solidFill>
                          <a:latin typeface="Calibri"/>
                        </a:rPr>
                        <a:t>6.700</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tr-TR" sz="1200" b="0" i="0" u="none" strike="noStrike">
                          <a:solidFill>
                            <a:srgbClr val="000000"/>
                          </a:solidFill>
                          <a:latin typeface="Calibri"/>
                        </a:rPr>
                        <a:t>8.985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tr-TR" sz="1200" b="0" i="0" u="none" strike="noStrike">
                          <a:solidFill>
                            <a:srgbClr val="000000"/>
                          </a:solidFill>
                          <a:latin typeface="Calibri"/>
                        </a:rPr>
                        <a:t>9.050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tr-TR" sz="1200" b="0" i="0" u="none" strike="noStrike">
                          <a:solidFill>
                            <a:srgbClr val="000000"/>
                          </a:solidFill>
                          <a:latin typeface="Calibri"/>
                        </a:rPr>
                        <a:t>9.476</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tr-TR" sz="1200" b="0" i="0" u="none" strike="noStrike">
                          <a:solidFill>
                            <a:srgbClr val="000000"/>
                          </a:solidFill>
                          <a:latin typeface="Calibri"/>
                        </a:rPr>
                        <a:t>3,51</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tr-TR" sz="1200" b="0" i="0" u="none" strike="noStrike">
                          <a:solidFill>
                            <a:srgbClr val="000000"/>
                          </a:solidFill>
                          <a:latin typeface="Calibri"/>
                        </a:rPr>
                        <a:t>-0,42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tr-TR" sz="1200" b="0" i="0" u="none" strike="noStrike">
                          <a:solidFill>
                            <a:srgbClr val="000000"/>
                          </a:solidFill>
                          <a:latin typeface="Calibri"/>
                        </a:rPr>
                        <a:t>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tr-TR" sz="1200" b="0" i="0" u="none" strike="noStrike">
                          <a:solidFill>
                            <a:srgbClr val="000000"/>
                          </a:solidFill>
                          <a:latin typeface="Calibri"/>
                        </a:rPr>
                        <a:t>-3,97</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4078">
                <a:tc>
                  <a:txBody>
                    <a:bodyPr/>
                    <a:lstStyle/>
                    <a:p>
                      <a:pPr algn="l" rtl="0" fontAlgn="ctr"/>
                      <a:r>
                        <a:rPr kumimoji="0" lang="tr-TR" sz="1200" b="1" i="0" u="none" strike="noStrike" kern="1200" dirty="0" smtClean="0">
                          <a:solidFill>
                            <a:srgbClr val="000000"/>
                          </a:solidFill>
                          <a:latin typeface="Calibri"/>
                          <a:ea typeface="+mn-ea"/>
                          <a:cs typeface="+mn-cs"/>
                        </a:rPr>
                        <a:t>BALIKESİR</a:t>
                      </a:r>
                      <a:endParaRPr kumimoji="0" lang="tr-TR" sz="1200" b="1" i="0" u="none" strike="noStrike" kern="1200" dirty="0">
                        <a:solidFill>
                          <a:srgbClr val="000000"/>
                        </a:solidFill>
                        <a:latin typeface="Calibri"/>
                        <a:ea typeface="+mn-ea"/>
                        <a:cs typeface="+mn-cs"/>
                      </a:endParaRPr>
                    </a:p>
                  </a:txBody>
                  <a:tcPr marL="72000" marR="8290" marT="829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200" b="1" i="0" u="none" strike="noStrike">
                          <a:solidFill>
                            <a:srgbClr val="000000"/>
                          </a:solidFill>
                          <a:latin typeface="Calibri"/>
                        </a:rPr>
                        <a:t>40.166</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200" b="1" i="0" u="none" strike="noStrike">
                          <a:solidFill>
                            <a:srgbClr val="000000"/>
                          </a:solidFill>
                          <a:latin typeface="Calibri"/>
                        </a:rPr>
                        <a:t>55.039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200" b="1" i="0" u="none" strike="noStrike">
                          <a:solidFill>
                            <a:srgbClr val="000000"/>
                          </a:solidFill>
                          <a:latin typeface="Calibri"/>
                        </a:rPr>
                        <a:t>55.824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200" b="1" i="0" u="none" strike="noStrike">
                          <a:solidFill>
                            <a:srgbClr val="000000"/>
                          </a:solidFill>
                          <a:latin typeface="Calibri"/>
                        </a:rPr>
                        <a:t>62.177</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200" b="1" i="0" u="none" strike="noStrike">
                          <a:solidFill>
                            <a:srgbClr val="000000"/>
                          </a:solidFill>
                          <a:latin typeface="Calibri"/>
                        </a:rPr>
                        <a:t>41.410</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200" b="1" i="0" u="none" strike="noStrike">
                          <a:solidFill>
                            <a:srgbClr val="000000"/>
                          </a:solidFill>
                          <a:latin typeface="Calibri"/>
                        </a:rPr>
                        <a:t>54.591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200" b="1" i="0" u="none" strike="noStrike">
                          <a:solidFill>
                            <a:srgbClr val="000000"/>
                          </a:solidFill>
                          <a:latin typeface="Calibri"/>
                        </a:rPr>
                        <a:t>56.970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200" b="1" i="0" u="none" strike="noStrike">
                          <a:solidFill>
                            <a:srgbClr val="000000"/>
                          </a:solidFill>
                          <a:latin typeface="Calibri"/>
                        </a:rPr>
                        <a:t>59.561</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200" b="1" i="0" u="none" strike="noStrike" dirty="0">
                          <a:solidFill>
                            <a:srgbClr val="000000"/>
                          </a:solidFill>
                          <a:latin typeface="Calibri"/>
                        </a:rPr>
                        <a:t>3,00</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200" b="1" i="0" u="none" strike="noStrike" dirty="0">
                          <a:solidFill>
                            <a:srgbClr val="000000"/>
                          </a:solidFill>
                          <a:latin typeface="Calibri"/>
                        </a:rPr>
                        <a:t>-0,82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200" b="1" i="0" u="none" strike="noStrike" dirty="0">
                          <a:solidFill>
                            <a:srgbClr val="000000"/>
                          </a:solidFill>
                          <a:latin typeface="Calibri"/>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tr-TR" sz="1200" b="1" i="0" u="none" strike="noStrike" dirty="0">
                          <a:solidFill>
                            <a:srgbClr val="000000"/>
                          </a:solidFill>
                          <a:latin typeface="Calibri"/>
                        </a:rPr>
                        <a:t>-4,39</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6</a:t>
            </a:fld>
            <a:endParaRPr lang="tr-TR" dirty="0"/>
          </a:p>
        </p:txBody>
      </p:sp>
      <p:sp>
        <p:nvSpPr>
          <p:cNvPr id="5" name="4 Dikdörtgen"/>
          <p:cNvSpPr/>
          <p:nvPr/>
        </p:nvSpPr>
        <p:spPr>
          <a:xfrm>
            <a:off x="538926" y="5529276"/>
            <a:ext cx="8786874" cy="707886"/>
          </a:xfrm>
          <a:prstGeom prst="rect">
            <a:avLst/>
          </a:prstGeom>
        </p:spPr>
        <p:txBody>
          <a:bodyPr wrap="square" lIns="91427" tIns="45713" rIns="91427" bIns="45713">
            <a:spAutoFit/>
          </a:bodyPr>
          <a:lstStyle/>
          <a:p>
            <a:pPr algn="just"/>
            <a:r>
              <a:rPr lang="tr-TR" sz="2000" dirty="0">
                <a:solidFill>
                  <a:srgbClr val="0070C0"/>
                </a:solidFill>
                <a:latin typeface="Calibri" pitchFamily="34" charset="0"/>
              </a:rPr>
              <a:t>	</a:t>
            </a:r>
            <a:r>
              <a:rPr lang="tr-TR" sz="2000" dirty="0">
                <a:latin typeface="Calibri" pitchFamily="34" charset="0"/>
              </a:rPr>
              <a:t>Müdürlüğümüz bir binada </a:t>
            </a:r>
            <a:r>
              <a:rPr lang="tr-TR" sz="2000" b="1" dirty="0">
                <a:effectLst>
                  <a:outerShdw blurRad="38100" dist="38100" dir="2700000" algn="tl">
                    <a:srgbClr val="000000">
                      <a:alpha val="43137"/>
                    </a:srgbClr>
                  </a:outerShdw>
                </a:effectLst>
                <a:latin typeface="Calibri" pitchFamily="34" charset="0"/>
              </a:rPr>
              <a:t>1.029 M² </a:t>
            </a:r>
            <a:r>
              <a:rPr lang="tr-TR" sz="2000" dirty="0">
                <a:latin typeface="Calibri" pitchFamily="34" charset="0"/>
              </a:rPr>
              <a:t>alan içerisinde, </a:t>
            </a:r>
            <a:r>
              <a:rPr lang="tr-TR" sz="2000" b="1" dirty="0">
                <a:effectLst>
                  <a:outerShdw blurRad="38100" dist="38100" dir="2700000" algn="tl">
                    <a:srgbClr val="000000">
                      <a:alpha val="43137"/>
                    </a:srgbClr>
                  </a:outerShdw>
                </a:effectLst>
                <a:latin typeface="Calibri" pitchFamily="34" charset="0"/>
              </a:rPr>
              <a:t>zemin+2</a:t>
            </a:r>
            <a:r>
              <a:rPr lang="tr-TR" sz="2000" dirty="0">
                <a:latin typeface="Calibri" pitchFamily="34" charset="0"/>
              </a:rPr>
              <a:t> katta ve </a:t>
            </a:r>
            <a:r>
              <a:rPr lang="tr-TR" sz="2000" b="1" dirty="0">
                <a:effectLst>
                  <a:outerShdw blurRad="38100" dist="38100" dir="2700000" algn="tl">
                    <a:srgbClr val="000000">
                      <a:alpha val="43137"/>
                    </a:srgbClr>
                  </a:outerShdw>
                </a:effectLst>
                <a:latin typeface="Calibri" pitchFamily="34" charset="0"/>
              </a:rPr>
              <a:t>11</a:t>
            </a:r>
            <a:r>
              <a:rPr lang="tr-TR" sz="2000" dirty="0">
                <a:latin typeface="Calibri" pitchFamily="34" charset="0"/>
              </a:rPr>
              <a:t> Odada </a:t>
            </a:r>
            <a:r>
              <a:rPr lang="tr-TR" sz="2000" b="1" dirty="0">
                <a:effectLst>
                  <a:outerShdw blurRad="38100" dist="38100" dir="2700000" algn="tl">
                    <a:srgbClr val="000000">
                      <a:alpha val="43137"/>
                    </a:srgbClr>
                  </a:outerShdw>
                </a:effectLst>
                <a:latin typeface="Calibri" pitchFamily="34" charset="0"/>
              </a:rPr>
              <a:t>65</a:t>
            </a:r>
            <a:r>
              <a:rPr lang="tr-TR" sz="2000" dirty="0">
                <a:latin typeface="Calibri" pitchFamily="34" charset="0"/>
              </a:rPr>
              <a:t> personel ile hizmet vermektedir</a:t>
            </a:r>
            <a:endParaRPr lang="tr-TR" dirty="0"/>
          </a:p>
        </p:txBody>
      </p:sp>
      <p:pic>
        <p:nvPicPr>
          <p:cNvPr id="6" name="Picture 1" descr="C:\Users\win7\Desktop\11193437_453059028191849_7748634264345174504_n.jpg"/>
          <p:cNvPicPr>
            <a:picLocks noChangeAspect="1" noChangeArrowheads="1"/>
          </p:cNvPicPr>
          <p:nvPr/>
        </p:nvPicPr>
        <p:blipFill>
          <a:blip r:embed="rId3" cstate="email"/>
          <a:srcRect/>
          <a:stretch>
            <a:fillRect/>
          </a:stretch>
        </p:blipFill>
        <p:spPr bwMode="auto">
          <a:xfrm>
            <a:off x="1646214" y="1028682"/>
            <a:ext cx="6503999" cy="4315674"/>
          </a:xfrm>
          <a:prstGeom prst="rect">
            <a:avLst/>
          </a:prstGeom>
          <a:ln>
            <a:noFill/>
          </a:ln>
          <a:effectLst>
            <a:softEdge rad="112500"/>
          </a:effectLst>
        </p:spPr>
      </p:pic>
    </p:spTree>
    <p:extLst>
      <p:ext uri="{BB962C8B-B14F-4D97-AF65-F5344CB8AC3E}">
        <p14:creationId xmlns="" xmlns:p14="http://schemas.microsoft.com/office/powerpoint/2010/main" val="230157903"/>
      </p:ext>
    </p:extLst>
  </p:cSld>
  <p:clrMapOvr>
    <a:masterClrMapping/>
  </p:clrMapOvr>
  <p:transition spd="med" advClick="0" advTm="600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7</a:t>
            </a:fld>
            <a:endParaRPr lang="tr-TR" dirty="0"/>
          </a:p>
        </p:txBody>
      </p:sp>
      <p:sp>
        <p:nvSpPr>
          <p:cNvPr id="5" name="Rectangle 2"/>
          <p:cNvSpPr>
            <a:spLocks noGrp="1" noChangeArrowheads="1"/>
          </p:cNvSpPr>
          <p:nvPr>
            <p:ph idx="4294967295"/>
          </p:nvPr>
        </p:nvSpPr>
        <p:spPr>
          <a:xfrm>
            <a:off x="1376782" y="4330870"/>
            <a:ext cx="7155981" cy="2725964"/>
          </a:xfrm>
        </p:spPr>
        <p:txBody>
          <a:bodyPr/>
          <a:lstStyle/>
          <a:p>
            <a:pPr algn="ctr" eaLnBrk="1" hangingPunct="1">
              <a:buFontTx/>
              <a:buNone/>
            </a:pPr>
            <a:r>
              <a:rPr lang="tr-TR" sz="2800" b="1" dirty="0">
                <a:solidFill>
                  <a:srgbClr val="FF0000"/>
                </a:solidFill>
              </a:rPr>
              <a:t>Karesi </a:t>
            </a:r>
            <a:r>
              <a:rPr lang="tr-TR" sz="2800" dirty="0" smtClean="0"/>
              <a:t>2018 yılında örgün </a:t>
            </a:r>
            <a:r>
              <a:rPr lang="tr-TR" sz="2800" dirty="0"/>
              <a:t>eğitim yolculuğuna </a:t>
            </a:r>
          </a:p>
          <a:p>
            <a:pPr algn="ctr" eaLnBrk="1" hangingPunct="1">
              <a:buFontTx/>
              <a:buNone/>
            </a:pPr>
            <a:r>
              <a:rPr lang="tr-TR" sz="2800" b="1" dirty="0" smtClean="0"/>
              <a:t>111</a:t>
            </a:r>
            <a:r>
              <a:rPr lang="tr-TR" sz="2800" dirty="0" smtClean="0"/>
              <a:t> okul, </a:t>
            </a:r>
            <a:r>
              <a:rPr lang="tr-TR" sz="2800" b="1" dirty="0" smtClean="0"/>
              <a:t>2.595 </a:t>
            </a:r>
            <a:r>
              <a:rPr lang="tr-TR" sz="2800" dirty="0" smtClean="0"/>
              <a:t> öğretmen, </a:t>
            </a:r>
            <a:r>
              <a:rPr lang="tr-TR" sz="2800" b="1" dirty="0" smtClean="0"/>
              <a:t>34.608</a:t>
            </a:r>
            <a:r>
              <a:rPr lang="tr-TR" sz="2800" dirty="0" smtClean="0"/>
              <a:t> </a:t>
            </a:r>
            <a:r>
              <a:rPr lang="tr-TR" sz="2800" dirty="0"/>
              <a:t>öğrenci</a:t>
            </a:r>
          </a:p>
          <a:p>
            <a:pPr algn="ctr" eaLnBrk="1" hangingPunct="1">
              <a:buFontTx/>
              <a:buNone/>
            </a:pPr>
            <a:r>
              <a:rPr lang="tr-TR" sz="2800" dirty="0"/>
              <a:t>ile devam </a:t>
            </a:r>
            <a:r>
              <a:rPr lang="tr-TR" sz="2800" dirty="0" smtClean="0"/>
              <a:t>ediyor.</a:t>
            </a:r>
            <a:endParaRPr lang="tr-TR" sz="2800" dirty="0"/>
          </a:p>
        </p:txBody>
      </p:sp>
      <p:pic>
        <p:nvPicPr>
          <p:cNvPr id="6" name="Picture 6" descr="cocuk"/>
          <p:cNvPicPr>
            <a:picLocks noChangeAspect="1" noChangeArrowheads="1"/>
          </p:cNvPicPr>
          <p:nvPr/>
        </p:nvPicPr>
        <p:blipFill>
          <a:blip r:embed="rId3" cstate="print"/>
          <a:srcRect/>
          <a:stretch>
            <a:fillRect/>
          </a:stretch>
        </p:blipFill>
        <p:spPr bwMode="auto">
          <a:xfrm>
            <a:off x="2901499" y="1224186"/>
            <a:ext cx="3888432" cy="27570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6 Metin kutusu"/>
          <p:cNvSpPr txBox="1"/>
          <p:nvPr/>
        </p:nvSpPr>
        <p:spPr>
          <a:xfrm>
            <a:off x="1217586" y="6315094"/>
            <a:ext cx="7143800" cy="677108"/>
          </a:xfrm>
          <a:prstGeom prst="rect">
            <a:avLst/>
          </a:prstGeom>
          <a:noFill/>
        </p:spPr>
        <p:txBody>
          <a:bodyPr wrap="square" rtlCol="0">
            <a:spAutoFit/>
          </a:bodyPr>
          <a:lstStyle/>
          <a:p>
            <a:pPr algn="ctr"/>
            <a:r>
              <a:rPr lang="tr-TR" dirty="0" smtClean="0"/>
              <a:t>2016-2017 eğitim öğretim yılını </a:t>
            </a:r>
            <a:r>
              <a:rPr lang="tr-TR" b="1" dirty="0" smtClean="0"/>
              <a:t>103</a:t>
            </a:r>
            <a:r>
              <a:rPr lang="tr-TR" dirty="0" smtClean="0"/>
              <a:t> okul, </a:t>
            </a:r>
            <a:r>
              <a:rPr lang="tr-TR" b="1" dirty="0" smtClean="0"/>
              <a:t>2.479</a:t>
            </a:r>
            <a:r>
              <a:rPr lang="tr-TR" dirty="0" smtClean="0"/>
              <a:t> öğretmen ve </a:t>
            </a:r>
            <a:r>
              <a:rPr lang="tr-TR" b="1" dirty="0" smtClean="0"/>
              <a:t>33.432</a:t>
            </a:r>
            <a:r>
              <a:rPr lang="tr-TR" dirty="0" smtClean="0"/>
              <a:t> öğrenci ile tamamlamıştır.</a:t>
            </a:r>
            <a:endParaRPr lang="tr-TR" dirty="0"/>
          </a:p>
        </p:txBody>
      </p:sp>
      <p:cxnSp>
        <p:nvCxnSpPr>
          <p:cNvPr id="9" name="8 Düz Bağlayıcı"/>
          <p:cNvCxnSpPr/>
          <p:nvPr/>
        </p:nvCxnSpPr>
        <p:spPr>
          <a:xfrm>
            <a:off x="646082" y="6099192"/>
            <a:ext cx="8572560" cy="15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83929092"/>
      </p:ext>
    </p:extLst>
  </p:cSld>
  <p:clrMapOvr>
    <a:masterClrMapping/>
  </p:clrMapOvr>
  <p:transition spd="med" advClick="0" advTm="600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8</a:t>
            </a:fld>
            <a:endParaRPr lang="tr-TR" dirty="0"/>
          </a:p>
        </p:txBody>
      </p:sp>
      <p:sp>
        <p:nvSpPr>
          <p:cNvPr id="5" name="4 Dikdörtgen"/>
          <p:cNvSpPr/>
          <p:nvPr/>
        </p:nvSpPr>
        <p:spPr>
          <a:xfrm>
            <a:off x="0" y="957244"/>
            <a:ext cx="9864725" cy="52322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b">
              <a:defRPr/>
            </a:pPr>
            <a:r>
              <a:rPr lang="tr-TR" sz="2800" b="1" smtClean="0">
                <a:solidFill>
                  <a:schemeClr val="accent1"/>
                </a:solidFill>
              </a:rPr>
              <a:t>2017-2018 OKUL/KURUM </a:t>
            </a:r>
            <a:r>
              <a:rPr lang="tr-TR" sz="2800" b="1" dirty="0" smtClean="0">
                <a:solidFill>
                  <a:schemeClr val="accent1"/>
                </a:solidFill>
              </a:rPr>
              <a:t>SAYILARI</a:t>
            </a:r>
            <a:endParaRPr lang="tr-TR" sz="2800" b="1" dirty="0">
              <a:solidFill>
                <a:schemeClr val="accent1"/>
              </a:solidFill>
            </a:endParaRPr>
          </a:p>
        </p:txBody>
      </p:sp>
      <p:graphicFrame>
        <p:nvGraphicFramePr>
          <p:cNvPr id="6" name="5 Tablo"/>
          <p:cNvGraphicFramePr>
            <a:graphicFrameLocks noGrp="1"/>
          </p:cNvGraphicFramePr>
          <p:nvPr/>
        </p:nvGraphicFramePr>
        <p:xfrm>
          <a:off x="217454" y="1671624"/>
          <a:ext cx="9324000" cy="4693920"/>
        </p:xfrm>
        <a:graphic>
          <a:graphicData uri="http://schemas.openxmlformats.org/drawingml/2006/table">
            <a:tbl>
              <a:tblPr firstRow="1" bandRow="1">
                <a:tableStyleId>{5C22544A-7EE6-4342-B048-85BDC9FD1C3A}</a:tableStyleId>
              </a:tblPr>
              <a:tblGrid>
                <a:gridCol w="7643866"/>
                <a:gridCol w="1680134"/>
              </a:tblGrid>
              <a:tr h="288000">
                <a:tc>
                  <a:txBody>
                    <a:bodyPr/>
                    <a:lstStyle/>
                    <a:p>
                      <a:r>
                        <a:rPr lang="tr-TR" dirty="0" smtClean="0"/>
                        <a:t>KURUM</a:t>
                      </a:r>
                      <a:r>
                        <a:rPr lang="tr-TR" baseline="0" dirty="0" smtClean="0"/>
                        <a:t> TÜRÜ</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Kurum Sayısı</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r>
                        <a:rPr lang="tr-TR" sz="1400" b="1" u="sng" dirty="0" err="1" smtClean="0"/>
                        <a:t>Anaokul</a:t>
                      </a:r>
                      <a:r>
                        <a:rPr lang="tr-TR" sz="1400" b="1" u="none" dirty="0" smtClean="0"/>
                        <a:t>                   </a:t>
                      </a:r>
                      <a:r>
                        <a:rPr lang="tr-TR" sz="1100" baseline="0" dirty="0" smtClean="0">
                          <a:sym typeface="Wingdings" pitchFamily="2" charset="2"/>
                        </a:rPr>
                        <a:t></a:t>
                      </a:r>
                      <a:r>
                        <a:rPr lang="tr-TR" sz="1100" baseline="0" dirty="0" smtClean="0"/>
                        <a:t>Resmi: </a:t>
                      </a:r>
                      <a:r>
                        <a:rPr lang="tr-TR" sz="1100" b="1" baseline="0" dirty="0" smtClean="0"/>
                        <a:t>8</a:t>
                      </a:r>
                      <a:r>
                        <a:rPr lang="tr-TR" sz="1100" baseline="0" dirty="0" smtClean="0"/>
                        <a:t>        </a:t>
                      </a:r>
                      <a:r>
                        <a:rPr lang="tr-TR" sz="1100" baseline="0" dirty="0" smtClean="0">
                          <a:sym typeface="Wingdings" pitchFamily="2" charset="2"/>
                        </a:rPr>
                        <a:t></a:t>
                      </a:r>
                      <a:r>
                        <a:rPr lang="tr-TR" sz="1100" baseline="0" dirty="0" smtClean="0"/>
                        <a:t>Özel : </a:t>
                      </a:r>
                      <a:r>
                        <a:rPr lang="tr-TR" sz="1100" b="1" baseline="0" dirty="0" smtClean="0"/>
                        <a:t>12</a:t>
                      </a:r>
                      <a:endParaRPr lang="tr-TR"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20</a:t>
                      </a:r>
                      <a:endParaRPr lang="tr-T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r>
                        <a:rPr lang="tr-TR" sz="1400" b="1" u="sng" dirty="0" smtClean="0"/>
                        <a:t>İlkokul</a:t>
                      </a:r>
                      <a:r>
                        <a:rPr lang="tr-TR" sz="1400" baseline="0" dirty="0" smtClean="0"/>
                        <a:t>                      </a:t>
                      </a:r>
                      <a:r>
                        <a:rPr lang="tr-TR" sz="1100" baseline="0" dirty="0" smtClean="0">
                          <a:sym typeface="Wingdings" pitchFamily="2" charset="2"/>
                        </a:rPr>
                        <a:t></a:t>
                      </a:r>
                      <a:r>
                        <a:rPr lang="tr-TR" sz="1100" baseline="0" dirty="0" smtClean="0"/>
                        <a:t>Resmi: </a:t>
                      </a:r>
                      <a:r>
                        <a:rPr lang="tr-TR" sz="1100" b="1" baseline="0" dirty="0" smtClean="0"/>
                        <a:t>29</a:t>
                      </a:r>
                      <a:r>
                        <a:rPr lang="tr-TR" sz="1100" baseline="0" dirty="0" smtClean="0"/>
                        <a:t>      </a:t>
                      </a:r>
                      <a:r>
                        <a:rPr lang="tr-TR" sz="1100" baseline="0" dirty="0" smtClean="0">
                          <a:sym typeface="Wingdings" pitchFamily="2" charset="2"/>
                        </a:rPr>
                        <a:t></a:t>
                      </a:r>
                      <a:r>
                        <a:rPr lang="tr-TR" sz="1100" baseline="0" dirty="0" smtClean="0"/>
                        <a:t>Özel: </a:t>
                      </a:r>
                      <a:r>
                        <a:rPr lang="tr-TR" sz="1100" b="1" baseline="0" dirty="0" smtClean="0"/>
                        <a:t>5       </a:t>
                      </a:r>
                      <a:r>
                        <a:rPr lang="tr-TR" sz="1100" b="1" baseline="0" dirty="0" smtClean="0">
                          <a:sym typeface="Wingdings" pitchFamily="2" charset="2"/>
                        </a:rPr>
                        <a:t></a:t>
                      </a:r>
                      <a:r>
                        <a:rPr lang="tr-TR" sz="1100" baseline="0" dirty="0" smtClean="0"/>
                        <a:t>Hafif Düzeyde Zihinsel Engelliler: </a:t>
                      </a:r>
                      <a:r>
                        <a:rPr lang="tr-TR" sz="1100" b="1" baseline="0" dirty="0" smtClean="0"/>
                        <a:t>1</a:t>
                      </a:r>
                      <a:endParaRPr lang="tr-TR" sz="14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35</a:t>
                      </a:r>
                      <a:endParaRPr lang="tr-T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r>
                        <a:rPr lang="tr-TR" sz="1400" b="1" u="sng" dirty="0" smtClean="0"/>
                        <a:t>Ortaokul</a:t>
                      </a:r>
                      <a:r>
                        <a:rPr lang="tr-TR" sz="1400" b="1" u="none" baseline="0" dirty="0" smtClean="0"/>
                        <a:t>                 </a:t>
                      </a:r>
                      <a:r>
                        <a:rPr lang="tr-TR" sz="1400" baseline="0" dirty="0" smtClean="0"/>
                        <a:t> </a:t>
                      </a:r>
                      <a:r>
                        <a:rPr kumimoji="0" lang="tr-TR" sz="1100" kern="1200" baseline="0" dirty="0" smtClean="0">
                          <a:solidFill>
                            <a:schemeClr val="dk1"/>
                          </a:solidFill>
                          <a:latin typeface="+mn-lt"/>
                          <a:ea typeface="+mn-ea"/>
                          <a:cs typeface="+mn-cs"/>
                          <a:sym typeface="Wingdings" pitchFamily="2" charset="2"/>
                        </a:rPr>
                        <a:t></a:t>
                      </a:r>
                      <a:r>
                        <a:rPr kumimoji="0" lang="tr-TR" sz="1100" kern="1200" baseline="0" dirty="0" smtClean="0">
                          <a:solidFill>
                            <a:schemeClr val="dk1"/>
                          </a:solidFill>
                          <a:latin typeface="+mn-lt"/>
                          <a:ea typeface="+mn-ea"/>
                          <a:cs typeface="+mn-cs"/>
                        </a:rPr>
                        <a:t>Resmi : </a:t>
                      </a:r>
                      <a:r>
                        <a:rPr kumimoji="0" lang="tr-TR" sz="1100" b="1" kern="1200" baseline="0" dirty="0" smtClean="0">
                          <a:solidFill>
                            <a:schemeClr val="dk1"/>
                          </a:solidFill>
                          <a:latin typeface="+mn-lt"/>
                          <a:ea typeface="+mn-ea"/>
                          <a:cs typeface="+mn-cs"/>
                        </a:rPr>
                        <a:t>20</a:t>
                      </a:r>
                      <a:r>
                        <a:rPr kumimoji="0" lang="tr-TR" sz="1100" kern="1200" baseline="0" dirty="0" smtClean="0">
                          <a:solidFill>
                            <a:schemeClr val="dk1"/>
                          </a:solidFill>
                          <a:latin typeface="+mn-lt"/>
                          <a:ea typeface="+mn-ea"/>
                          <a:cs typeface="+mn-cs"/>
                        </a:rPr>
                        <a:t>     </a:t>
                      </a:r>
                      <a:r>
                        <a:rPr kumimoji="0" lang="tr-TR" sz="1100" kern="1200" baseline="0" dirty="0" smtClean="0">
                          <a:solidFill>
                            <a:schemeClr val="dk1"/>
                          </a:solidFill>
                          <a:latin typeface="+mn-lt"/>
                          <a:ea typeface="+mn-ea"/>
                          <a:cs typeface="+mn-cs"/>
                          <a:sym typeface="Wingdings" pitchFamily="2" charset="2"/>
                        </a:rPr>
                        <a:t></a:t>
                      </a:r>
                      <a:r>
                        <a:rPr kumimoji="0" lang="tr-TR" sz="1100" kern="1200" baseline="0" dirty="0" smtClean="0">
                          <a:solidFill>
                            <a:schemeClr val="dk1"/>
                          </a:solidFill>
                          <a:latin typeface="+mn-lt"/>
                          <a:ea typeface="+mn-ea"/>
                          <a:cs typeface="+mn-cs"/>
                        </a:rPr>
                        <a:t>Özel: </a:t>
                      </a:r>
                      <a:r>
                        <a:rPr kumimoji="0" lang="tr-TR" sz="1100" b="1" kern="1200" baseline="0" dirty="0" smtClean="0">
                          <a:solidFill>
                            <a:schemeClr val="dk1"/>
                          </a:solidFill>
                          <a:latin typeface="+mn-lt"/>
                          <a:ea typeface="+mn-ea"/>
                          <a:cs typeface="+mn-cs"/>
                        </a:rPr>
                        <a:t>4</a:t>
                      </a:r>
                      <a:r>
                        <a:rPr kumimoji="0" lang="tr-TR" sz="1100" kern="1200" baseline="0" dirty="0" smtClean="0">
                          <a:solidFill>
                            <a:schemeClr val="dk1"/>
                          </a:solidFill>
                          <a:latin typeface="+mn-lt"/>
                          <a:ea typeface="+mn-ea"/>
                          <a:cs typeface="+mn-cs"/>
                        </a:rPr>
                        <a:t>       </a:t>
                      </a:r>
                      <a:r>
                        <a:rPr kumimoji="0" lang="tr-TR" sz="1100" kern="1200" baseline="0" dirty="0" smtClean="0">
                          <a:solidFill>
                            <a:schemeClr val="dk1"/>
                          </a:solidFill>
                          <a:latin typeface="+mn-lt"/>
                          <a:ea typeface="+mn-ea"/>
                          <a:cs typeface="+mn-cs"/>
                          <a:sym typeface="Wingdings" pitchFamily="2" charset="2"/>
                        </a:rPr>
                        <a:t></a:t>
                      </a:r>
                      <a:r>
                        <a:rPr kumimoji="0" lang="tr-TR" sz="1100" kern="1200" baseline="0" dirty="0" smtClean="0">
                          <a:solidFill>
                            <a:schemeClr val="dk1"/>
                          </a:solidFill>
                          <a:latin typeface="+mn-lt"/>
                          <a:ea typeface="+mn-ea"/>
                          <a:cs typeface="+mn-cs"/>
                        </a:rPr>
                        <a:t>Hafif Düzeyde Zihinsel Engelliler : </a:t>
                      </a:r>
                      <a:r>
                        <a:rPr kumimoji="0" lang="tr-TR" sz="1100" b="1" kern="1200" baseline="0" dirty="0" smtClean="0">
                          <a:solidFill>
                            <a:schemeClr val="dk1"/>
                          </a:solidFill>
                          <a:latin typeface="+mn-lt"/>
                          <a:ea typeface="+mn-ea"/>
                          <a:cs typeface="+mn-cs"/>
                        </a:rPr>
                        <a:t>1      </a:t>
                      </a:r>
                      <a:r>
                        <a:rPr kumimoji="0" lang="tr-TR" sz="1100" kern="1200" baseline="0" dirty="0" smtClean="0">
                          <a:solidFill>
                            <a:schemeClr val="dk1"/>
                          </a:solidFill>
                          <a:latin typeface="+mn-lt"/>
                          <a:ea typeface="+mn-ea"/>
                          <a:cs typeface="+mn-cs"/>
                          <a:sym typeface="Wingdings" pitchFamily="2" charset="2"/>
                        </a:rPr>
                        <a:t></a:t>
                      </a:r>
                      <a:r>
                        <a:rPr kumimoji="0" lang="tr-TR" sz="1100" kern="1200" baseline="0" dirty="0" smtClean="0">
                          <a:solidFill>
                            <a:schemeClr val="dk1"/>
                          </a:solidFill>
                          <a:latin typeface="+mn-lt"/>
                          <a:ea typeface="+mn-ea"/>
                          <a:cs typeface="+mn-cs"/>
                        </a:rPr>
                        <a:t> İmam Hatip Ortaokulu: </a:t>
                      </a:r>
                      <a:r>
                        <a:rPr kumimoji="0" lang="tr-TR" sz="1100" b="1" kern="1200" baseline="0" dirty="0" smtClean="0">
                          <a:solidFill>
                            <a:schemeClr val="dk1"/>
                          </a:solidFill>
                          <a:latin typeface="+mn-lt"/>
                          <a:ea typeface="+mn-ea"/>
                          <a:cs typeface="+mn-cs"/>
                        </a:rPr>
                        <a:t>3 </a:t>
                      </a:r>
                      <a:endParaRPr kumimoji="0" lang="tr-TR" sz="1200" b="1"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28</a:t>
                      </a:r>
                      <a:endParaRPr lang="tr-T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r>
                        <a:rPr kumimoji="0" lang="tr-TR" sz="1400" b="1" u="sng" kern="1200" dirty="0" smtClean="0">
                          <a:solidFill>
                            <a:schemeClr val="dk1"/>
                          </a:solidFill>
                          <a:latin typeface="+mn-lt"/>
                          <a:ea typeface="+mn-ea"/>
                          <a:cs typeface="+mn-cs"/>
                        </a:rPr>
                        <a:t>Lise</a:t>
                      </a:r>
                      <a:r>
                        <a:rPr kumimoji="0" lang="tr-TR" sz="1200" kern="1200" baseline="0" dirty="0" smtClean="0">
                          <a:solidFill>
                            <a:schemeClr val="dk1"/>
                          </a:solidFill>
                          <a:latin typeface="+mn-lt"/>
                          <a:ea typeface="+mn-ea"/>
                          <a:cs typeface="+mn-cs"/>
                        </a:rPr>
                        <a:t>                               </a:t>
                      </a:r>
                      <a:r>
                        <a:rPr kumimoji="0" lang="tr-TR" sz="1100" kern="1200" baseline="0" dirty="0" smtClean="0">
                          <a:solidFill>
                            <a:schemeClr val="dk1"/>
                          </a:solidFill>
                          <a:latin typeface="+mn-lt"/>
                          <a:ea typeface="+mn-ea"/>
                          <a:cs typeface="+mn-cs"/>
                          <a:sym typeface="Wingdings" pitchFamily="2" charset="2"/>
                        </a:rPr>
                        <a:t></a:t>
                      </a:r>
                      <a:r>
                        <a:rPr kumimoji="0" lang="tr-TR" sz="1100" kern="1200" baseline="0" dirty="0" smtClean="0">
                          <a:solidFill>
                            <a:schemeClr val="dk1"/>
                          </a:solidFill>
                          <a:latin typeface="+mn-lt"/>
                          <a:ea typeface="+mn-ea"/>
                          <a:cs typeface="+mn-cs"/>
                        </a:rPr>
                        <a:t>Resmi: </a:t>
                      </a:r>
                      <a:r>
                        <a:rPr kumimoji="0" lang="tr-TR" sz="1100" b="1" kern="1200" baseline="0" dirty="0" smtClean="0">
                          <a:solidFill>
                            <a:schemeClr val="dk1"/>
                          </a:solidFill>
                          <a:latin typeface="+mn-lt"/>
                          <a:ea typeface="+mn-ea"/>
                          <a:cs typeface="+mn-cs"/>
                        </a:rPr>
                        <a:t>19</a:t>
                      </a:r>
                      <a:r>
                        <a:rPr kumimoji="0" lang="tr-TR" sz="1100" kern="1200" baseline="0" dirty="0" smtClean="0">
                          <a:solidFill>
                            <a:schemeClr val="dk1"/>
                          </a:solidFill>
                          <a:latin typeface="+mn-lt"/>
                          <a:ea typeface="+mn-ea"/>
                          <a:cs typeface="+mn-cs"/>
                        </a:rPr>
                        <a:t>      </a:t>
                      </a:r>
                      <a:r>
                        <a:rPr kumimoji="0" lang="tr-TR" sz="1100" kern="1200" baseline="0" dirty="0" smtClean="0">
                          <a:solidFill>
                            <a:schemeClr val="dk1"/>
                          </a:solidFill>
                          <a:latin typeface="+mn-lt"/>
                          <a:ea typeface="+mn-ea"/>
                          <a:cs typeface="+mn-cs"/>
                          <a:sym typeface="Wingdings" pitchFamily="2" charset="2"/>
                        </a:rPr>
                        <a:t></a:t>
                      </a:r>
                      <a:r>
                        <a:rPr kumimoji="0" lang="tr-TR" sz="1100" kern="1200" baseline="0" dirty="0" smtClean="0">
                          <a:solidFill>
                            <a:schemeClr val="dk1"/>
                          </a:solidFill>
                          <a:latin typeface="+mn-lt"/>
                          <a:ea typeface="+mn-ea"/>
                          <a:cs typeface="+mn-cs"/>
                        </a:rPr>
                        <a:t>Özel: </a:t>
                      </a:r>
                      <a:r>
                        <a:rPr kumimoji="0" lang="tr-TR" sz="1100" b="1" kern="1200" baseline="0" dirty="0" smtClean="0">
                          <a:solidFill>
                            <a:schemeClr val="dk1"/>
                          </a:solidFill>
                          <a:latin typeface="+mn-lt"/>
                          <a:ea typeface="+mn-ea"/>
                          <a:cs typeface="+mn-cs"/>
                        </a:rPr>
                        <a:t>7</a:t>
                      </a:r>
                      <a:r>
                        <a:rPr kumimoji="0" lang="tr-TR" sz="1100" kern="1200" baseline="0" dirty="0" smtClean="0">
                          <a:solidFill>
                            <a:schemeClr val="dk1"/>
                          </a:solidFill>
                          <a:latin typeface="+mn-lt"/>
                          <a:ea typeface="+mn-ea"/>
                          <a:cs typeface="+mn-cs"/>
                        </a:rPr>
                        <a:t>       </a:t>
                      </a:r>
                      <a:r>
                        <a:rPr kumimoji="0" lang="tr-TR" sz="1100" kern="1200" baseline="0" dirty="0" smtClean="0">
                          <a:solidFill>
                            <a:schemeClr val="dk1"/>
                          </a:solidFill>
                          <a:latin typeface="+mn-lt"/>
                          <a:ea typeface="+mn-ea"/>
                          <a:cs typeface="+mn-cs"/>
                          <a:sym typeface="Wingdings" pitchFamily="2" charset="2"/>
                        </a:rPr>
                        <a:t></a:t>
                      </a:r>
                      <a:r>
                        <a:rPr kumimoji="0" lang="tr-TR" sz="1100" kern="1200" baseline="0" dirty="0" smtClean="0">
                          <a:solidFill>
                            <a:schemeClr val="dk1"/>
                          </a:solidFill>
                          <a:latin typeface="+mn-lt"/>
                          <a:ea typeface="+mn-ea"/>
                          <a:cs typeface="+mn-cs"/>
                        </a:rPr>
                        <a:t>Özel Eğitim Merkezi : </a:t>
                      </a:r>
                      <a:r>
                        <a:rPr kumimoji="0" lang="tr-TR" sz="1100" b="1" kern="1200" baseline="0" dirty="0" smtClean="0">
                          <a:solidFill>
                            <a:schemeClr val="dk1"/>
                          </a:solidFill>
                          <a:latin typeface="+mn-lt"/>
                          <a:ea typeface="+mn-ea"/>
                          <a:cs typeface="+mn-cs"/>
                        </a:rPr>
                        <a:t>2</a:t>
                      </a:r>
                      <a:endParaRPr kumimoji="0" lang="tr-TR" sz="1200" b="1"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28</a:t>
                      </a:r>
                      <a:endParaRPr lang="tr-T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r>
                        <a:rPr kumimoji="0" lang="tr-TR" sz="1400" b="1" u="none" kern="1200" dirty="0" smtClean="0">
                          <a:solidFill>
                            <a:schemeClr val="dk1"/>
                          </a:solidFill>
                          <a:latin typeface="+mn-lt"/>
                          <a:ea typeface="+mn-ea"/>
                          <a:cs typeface="+mn-cs"/>
                        </a:rPr>
                        <a:t>Özel Muhtelif Kurslar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22</a:t>
                      </a:r>
                      <a:endParaRPr lang="tr-T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r>
                        <a:rPr kumimoji="0" lang="tr-TR" sz="1400" b="1" u="none" kern="1200" dirty="0" smtClean="0">
                          <a:solidFill>
                            <a:schemeClr val="dk1"/>
                          </a:solidFill>
                          <a:latin typeface="+mn-lt"/>
                          <a:ea typeface="+mn-ea"/>
                          <a:cs typeface="+mn-cs"/>
                        </a:rPr>
                        <a:t>Özel Motorlu Taşıt</a:t>
                      </a:r>
                      <a:r>
                        <a:rPr kumimoji="0" lang="tr-TR" sz="1400" b="1" u="none" kern="1200" baseline="0" dirty="0" smtClean="0">
                          <a:solidFill>
                            <a:schemeClr val="dk1"/>
                          </a:solidFill>
                          <a:latin typeface="+mn-lt"/>
                          <a:ea typeface="+mn-ea"/>
                          <a:cs typeface="+mn-cs"/>
                        </a:rPr>
                        <a:t> Sürücüleri Kursu (M.T.S.K.)</a:t>
                      </a:r>
                      <a:endParaRPr kumimoji="0" lang="tr-TR" sz="1400" b="1" u="none" kern="12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5</a:t>
                      </a:r>
                      <a:endParaRPr lang="tr-T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r>
                        <a:rPr kumimoji="0" lang="tr-TR" sz="1400" b="1" u="none" kern="1200" dirty="0" smtClean="0">
                          <a:solidFill>
                            <a:schemeClr val="dk1"/>
                          </a:solidFill>
                          <a:latin typeface="+mn-lt"/>
                          <a:ea typeface="+mn-ea"/>
                          <a:cs typeface="+mn-cs"/>
                        </a:rPr>
                        <a:t>Özel Öğretim Kursu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13</a:t>
                      </a:r>
                      <a:endParaRPr lang="tr-T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r>
                        <a:rPr kumimoji="0" lang="tr-TR" sz="1400" b="1" u="none" kern="1200" dirty="0" smtClean="0">
                          <a:solidFill>
                            <a:schemeClr val="dk1"/>
                          </a:solidFill>
                          <a:latin typeface="+mn-lt"/>
                          <a:ea typeface="+mn-ea"/>
                          <a:cs typeface="+mn-cs"/>
                        </a:rPr>
                        <a:t>Özel Eğitim ve Rehabilitasyon Merkezi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3</a:t>
                      </a:r>
                      <a:endParaRPr lang="tr-T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r>
                        <a:rPr kumimoji="0" lang="tr-TR" sz="1400" b="1" u="none" kern="1200" dirty="0" smtClean="0">
                          <a:solidFill>
                            <a:schemeClr val="dk1"/>
                          </a:solidFill>
                          <a:latin typeface="+mn-lt"/>
                          <a:ea typeface="+mn-ea"/>
                          <a:cs typeface="+mn-cs"/>
                        </a:rPr>
                        <a:t>Özel Yurt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17</a:t>
                      </a:r>
                      <a:endParaRPr lang="tr-T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r>
                        <a:rPr kumimoji="0" lang="tr-TR" sz="1400" b="1" u="none" kern="1200" dirty="0" smtClean="0">
                          <a:solidFill>
                            <a:schemeClr val="dk1"/>
                          </a:solidFill>
                          <a:latin typeface="+mn-lt"/>
                          <a:ea typeface="+mn-ea"/>
                          <a:cs typeface="+mn-cs"/>
                        </a:rPr>
                        <a:t>Halk Eğitimi Merkezi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1</a:t>
                      </a:r>
                      <a:endParaRPr lang="tr-T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r>
                        <a:rPr kumimoji="0" lang="tr-TR" sz="1400" b="1" u="none" kern="1200" dirty="0" smtClean="0">
                          <a:solidFill>
                            <a:schemeClr val="dk1"/>
                          </a:solidFill>
                          <a:latin typeface="+mn-lt"/>
                          <a:ea typeface="+mn-ea"/>
                          <a:cs typeface="+mn-cs"/>
                        </a:rPr>
                        <a:t>Öğretmen</a:t>
                      </a:r>
                      <a:r>
                        <a:rPr kumimoji="0" lang="tr-TR" sz="1400" b="1" u="none" kern="1200" baseline="0" dirty="0" smtClean="0">
                          <a:solidFill>
                            <a:schemeClr val="dk1"/>
                          </a:solidFill>
                          <a:latin typeface="+mn-lt"/>
                          <a:ea typeface="+mn-ea"/>
                          <a:cs typeface="+mn-cs"/>
                        </a:rPr>
                        <a:t> Evi ve ASO</a:t>
                      </a:r>
                      <a:endParaRPr kumimoji="0" lang="tr-TR" sz="1400" b="1" u="none" kern="12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1</a:t>
                      </a:r>
                      <a:endParaRPr lang="tr-T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r>
                        <a:rPr kumimoji="0" lang="tr-TR" sz="1400" b="1" u="none" kern="1200" dirty="0" smtClean="0">
                          <a:solidFill>
                            <a:schemeClr val="dk1"/>
                          </a:solidFill>
                          <a:latin typeface="+mn-lt"/>
                          <a:ea typeface="+mn-ea"/>
                          <a:cs typeface="+mn-cs"/>
                        </a:rPr>
                        <a:t>Bilim Sanat Merkezi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t>1</a:t>
                      </a:r>
                      <a:endParaRPr lang="tr-T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r>
                        <a:rPr kumimoji="0" lang="tr-TR" sz="1400" b="1" u="none" kern="1200" dirty="0" smtClean="0">
                          <a:solidFill>
                            <a:schemeClr val="dk1"/>
                          </a:solidFill>
                          <a:latin typeface="+mn-lt"/>
                          <a:ea typeface="+mn-ea"/>
                          <a:cs typeface="+mn-cs"/>
                        </a:rPr>
                        <a:t>Rehberlik</a:t>
                      </a:r>
                      <a:r>
                        <a:rPr kumimoji="0" lang="tr-TR" sz="1400" b="1" u="none" kern="1200" baseline="0" dirty="0" smtClean="0">
                          <a:solidFill>
                            <a:schemeClr val="dk1"/>
                          </a:solidFill>
                          <a:latin typeface="+mn-lt"/>
                          <a:ea typeface="+mn-ea"/>
                          <a:cs typeface="+mn-cs"/>
                        </a:rPr>
                        <a:t> Araştırma Merkezi</a:t>
                      </a:r>
                      <a:endParaRPr kumimoji="0" lang="tr-TR" sz="1400" b="1" u="none" kern="12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t>1</a:t>
                      </a:r>
                      <a:endParaRPr lang="tr-T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00">
                <a:tc>
                  <a:txBody>
                    <a:bodyPr/>
                    <a:lstStyle/>
                    <a:p>
                      <a:r>
                        <a:rPr kumimoji="0" lang="tr-TR" sz="1400" b="1" u="none" kern="1200" dirty="0" smtClean="0">
                          <a:solidFill>
                            <a:schemeClr val="dk1"/>
                          </a:solidFill>
                          <a:latin typeface="+mn-lt"/>
                          <a:ea typeface="+mn-ea"/>
                          <a:cs typeface="+mn-cs"/>
                        </a:rPr>
                        <a:t>TOPLAM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b="1" dirty="0" smtClean="0"/>
                        <a:t>175</a:t>
                      </a:r>
                      <a:endParaRPr lang="tr-T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7937AD22-9225-42FA-9161-0BAEC82E64BF}" type="slidenum">
              <a:rPr lang="tr-TR" smtClean="0"/>
              <a:pPr>
                <a:defRPr/>
              </a:pPr>
              <a:t>9</a:t>
            </a:fld>
            <a:endParaRPr lang="tr-TR" dirty="0"/>
          </a:p>
        </p:txBody>
      </p:sp>
      <p:graphicFrame>
        <p:nvGraphicFramePr>
          <p:cNvPr id="5" name="4 Tablo"/>
          <p:cNvGraphicFramePr>
            <a:graphicFrameLocks noGrp="1"/>
          </p:cNvGraphicFramePr>
          <p:nvPr/>
        </p:nvGraphicFramePr>
        <p:xfrm>
          <a:off x="574644" y="1314434"/>
          <a:ext cx="8572562" cy="4071962"/>
        </p:xfrm>
        <a:graphic>
          <a:graphicData uri="http://schemas.openxmlformats.org/drawingml/2006/table">
            <a:tbl>
              <a:tblPr/>
              <a:tblGrid>
                <a:gridCol w="2681282"/>
                <a:gridCol w="981880"/>
                <a:gridCol w="981880"/>
                <a:gridCol w="981880"/>
                <a:gridCol w="981880"/>
                <a:gridCol w="981880"/>
                <a:gridCol w="981880"/>
              </a:tblGrid>
              <a:tr h="451482">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kern="1200" cap="none" normalizeH="0" baseline="0" dirty="0" smtClean="0">
                          <a:ln>
                            <a:noFill/>
                          </a:ln>
                          <a:solidFill>
                            <a:srgbClr val="FFFFFF"/>
                          </a:solidFill>
                          <a:effectLst>
                            <a:outerShdw blurRad="38100" dist="38100" dir="2700000" algn="tl">
                              <a:srgbClr val="000000">
                                <a:alpha val="43137"/>
                              </a:srgbClr>
                            </a:outerShdw>
                          </a:effectLst>
                          <a:latin typeface="+mn-lt"/>
                          <a:ea typeface="+mn-ea"/>
                          <a:cs typeface="Arial" pitchFamily="34" charset="0"/>
                        </a:rPr>
                        <a:t>MÜDÜRLÜĞÜMÜZ PERSONEL DURUMU</a:t>
                      </a:r>
                      <a:endParaRPr kumimoji="0" lang="tr-TR" sz="1800" b="0" i="0" u="none" strike="noStrike" kern="1200" cap="none" normalizeH="0" baseline="0" dirty="0" smtClean="0">
                        <a:ln>
                          <a:noFill/>
                        </a:ln>
                        <a:solidFill>
                          <a:srgbClr val="000000"/>
                        </a:solidFill>
                        <a:effectLst>
                          <a:outerShdw blurRad="38100" dist="38100" dir="2700000" algn="tl">
                            <a:srgbClr val="000000">
                              <a:alpha val="43137"/>
                            </a:srgbClr>
                          </a:outerShdw>
                        </a:effectLst>
                        <a:latin typeface="+mn-lt"/>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600" b="0" i="0" u="none" strike="noStrike" kern="1200" cap="none" normalizeH="0" baseline="0" dirty="0" smtClean="0">
                        <a:ln>
                          <a:noFill/>
                        </a:ln>
                        <a:solidFill>
                          <a:srgbClr val="000000"/>
                        </a:solidFill>
                        <a:effectLst>
                          <a:outerShdw blurRad="38100" dist="38100" dir="2700000" algn="tl">
                            <a:srgbClr val="000000">
                              <a:alpha val="43137"/>
                            </a:srgbClr>
                          </a:outerShdw>
                        </a:effectLst>
                        <a:latin typeface="+mn-lt"/>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600" b="0" i="0" u="none" strike="noStrike" kern="1200" cap="none" normalizeH="0" baseline="0" dirty="0" smtClean="0">
                        <a:ln>
                          <a:noFill/>
                        </a:ln>
                        <a:solidFill>
                          <a:srgbClr val="000000"/>
                        </a:solidFill>
                        <a:effectLst>
                          <a:outerShdw blurRad="38100" dist="38100" dir="2700000" algn="tl">
                            <a:srgbClr val="000000">
                              <a:alpha val="43137"/>
                            </a:srgbClr>
                          </a:outerShdw>
                        </a:effectLst>
                        <a:latin typeface="+mn-lt"/>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600" b="0" i="0" u="none" strike="noStrike" kern="1200" cap="none" normalizeH="0" baseline="0" dirty="0" smtClean="0">
                        <a:ln>
                          <a:noFill/>
                        </a:ln>
                        <a:solidFill>
                          <a:srgbClr val="000000"/>
                        </a:solidFill>
                        <a:effectLst>
                          <a:outerShdw blurRad="38100" dist="38100" dir="2700000" algn="tl">
                            <a:srgbClr val="000000">
                              <a:alpha val="43137"/>
                            </a:srgbClr>
                          </a:outerShdw>
                        </a:effectLst>
                        <a:latin typeface="+mn-lt"/>
                        <a:ea typeface="+mn-ea"/>
                        <a:cs typeface="Arial"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316038">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mj-lt"/>
                          <a:cs typeface="Arial" pitchFamily="34" charset="0"/>
                        </a:rPr>
                        <a:t>GÖREV ÜNVANI</a:t>
                      </a:r>
                      <a:endParaRPr kumimoji="0" lang="tr-TR" sz="1400" b="1" i="0" u="none" strike="noStrike" cap="none" normalizeH="0" baseline="0" dirty="0" smtClean="0">
                        <a:ln>
                          <a:noFill/>
                        </a:ln>
                        <a:solidFill>
                          <a:schemeClr val="tx1"/>
                        </a:solidFill>
                        <a:effectLst/>
                        <a:latin typeface="+mj-lt"/>
                        <a:cs typeface="Arial" pitchFamily="34" charset="0"/>
                      </a:endParaRPr>
                    </a:p>
                  </a:txBody>
                  <a:tcPr marL="9665" marR="966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j-lt"/>
                          <a:cs typeface="Arial" pitchFamily="34" charset="0"/>
                        </a:rPr>
                        <a:t>2016-2017</a:t>
                      </a:r>
                    </a:p>
                  </a:txBody>
                  <a:tcPr marL="9665" marR="966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mj-lt"/>
                        <a:cs typeface="Arial" pitchFamily="34" charset="0"/>
                      </a:endParaRPr>
                    </a:p>
                  </a:txBody>
                  <a:tcPr marL="9665" marR="966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mj-lt"/>
                        <a:cs typeface="Arial" pitchFamily="34" charset="0"/>
                      </a:endParaRPr>
                    </a:p>
                  </a:txBody>
                  <a:tcPr marL="9665" marR="966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j-lt"/>
                          <a:cs typeface="Arial" pitchFamily="34" charset="0"/>
                        </a:rPr>
                        <a:t>2017-2018</a:t>
                      </a:r>
                    </a:p>
                  </a:txBody>
                  <a:tcPr marL="9665" marR="966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mj-lt"/>
                        <a:cs typeface="Arial" pitchFamily="34" charset="0"/>
                      </a:endParaRPr>
                    </a:p>
                  </a:txBody>
                  <a:tcPr marL="9665" marR="966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mj-lt"/>
                        <a:cs typeface="Arial" pitchFamily="34" charset="0"/>
                      </a:endParaRPr>
                    </a:p>
                  </a:txBody>
                  <a:tcPr marL="9665" marR="966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316038">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mj-lt"/>
                        <a:cs typeface="Arial" pitchFamily="34" charset="0"/>
                      </a:endParaRPr>
                    </a:p>
                  </a:txBody>
                  <a:tcPr marL="9665" marR="9665" marT="9525"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j-lt"/>
                          <a:cs typeface="Arial" pitchFamily="34" charset="0"/>
                        </a:rPr>
                        <a:t>Mevcut</a:t>
                      </a:r>
                    </a:p>
                  </a:txBody>
                  <a:tcPr marL="9665" marR="9665" marT="9525" marB="0" anchor="ctr" horzOverflow="overflow">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j-lt"/>
                          <a:cs typeface="Arial" pitchFamily="34" charset="0"/>
                        </a:rPr>
                        <a:t>Norm</a:t>
                      </a:r>
                    </a:p>
                  </a:txBody>
                  <a:tcPr marL="9665" marR="966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j-lt"/>
                          <a:cs typeface="Arial" pitchFamily="34" charset="0"/>
                        </a:rPr>
                        <a:t>İhtiyaç</a:t>
                      </a:r>
                    </a:p>
                  </a:txBody>
                  <a:tcPr marL="9665" marR="9665" marT="9525" marB="0" anchor="ctr" horzOverflow="overflow">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j-lt"/>
                          <a:cs typeface="Arial" pitchFamily="34" charset="0"/>
                        </a:rPr>
                        <a:t>Mevcut</a:t>
                      </a:r>
                    </a:p>
                  </a:txBody>
                  <a:tcPr marL="9665" marR="9665" marT="9525" marB="0" anchor="ctr" horzOverflow="overflow">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j-lt"/>
                          <a:cs typeface="Arial" pitchFamily="34" charset="0"/>
                        </a:rPr>
                        <a:t>Norm</a:t>
                      </a:r>
                    </a:p>
                  </a:txBody>
                  <a:tcPr marL="9665" marR="966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j-lt"/>
                          <a:cs typeface="Arial" pitchFamily="34" charset="0"/>
                        </a:rPr>
                        <a:t>İhtiyaç</a:t>
                      </a:r>
                    </a:p>
                  </a:txBody>
                  <a:tcPr marL="9665" marR="9665" marT="9525" marB="0" anchor="ctr" horzOverflow="overflow">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70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mj-lt"/>
                          <a:cs typeface="Arial" pitchFamily="34" charset="0"/>
                        </a:rPr>
                        <a:t>  İlçe Milli Eğitim Müdürü</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endParaRPr kumimoji="0" lang="tr-TR" sz="1400" b="0" i="0" u="none" strike="noStrike" kern="1200" cap="none" normalizeH="0" baseline="0" dirty="0" smtClean="0">
                        <a:ln>
                          <a:noFill/>
                        </a:ln>
                        <a:solidFill>
                          <a:srgbClr val="000000"/>
                        </a:solidFill>
                        <a:effectLst/>
                        <a:latin typeface="+mj-lt"/>
                        <a:ea typeface="+mn-ea"/>
                        <a:cs typeface="Arial" pitchFamily="34" charset="0"/>
                      </a:endParaRPr>
                    </a:p>
                  </a:txBody>
                  <a:tcPr marL="44450" marR="4445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1</a:t>
                      </a: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1</a:t>
                      </a:r>
                    </a:p>
                  </a:txBody>
                  <a:tcPr marL="44450" marR="4445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endParaRPr kumimoji="0" lang="tr-TR" sz="1400" b="0" i="0" u="none" strike="noStrike" kern="1200" cap="none" normalizeH="0" baseline="0" dirty="0" smtClean="0">
                        <a:ln>
                          <a:noFill/>
                        </a:ln>
                        <a:solidFill>
                          <a:srgbClr val="000000"/>
                        </a:solidFill>
                        <a:effectLst/>
                        <a:latin typeface="+mj-lt"/>
                        <a:ea typeface="+mn-ea"/>
                        <a:cs typeface="Arial" pitchFamily="34" charset="0"/>
                      </a:endParaRPr>
                    </a:p>
                  </a:txBody>
                  <a:tcPr marL="44450" marR="4445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1</a:t>
                      </a: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1</a:t>
                      </a:r>
                    </a:p>
                  </a:txBody>
                  <a:tcPr marL="44450" marR="4445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0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mj-lt"/>
                          <a:cs typeface="Arial" pitchFamily="34" charset="0"/>
                        </a:rPr>
                        <a:t>  İlçe Milli Eğitim Şube Müdürü</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3</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4</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1</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3</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4</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1</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0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mj-lt"/>
                          <a:cs typeface="Arial" pitchFamily="34" charset="0"/>
                        </a:rPr>
                        <a:t>  Okul Müdürü</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53</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66</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13</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63</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66</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3</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0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mj-lt"/>
                          <a:cs typeface="Arial" pitchFamily="34" charset="0"/>
                        </a:rPr>
                        <a:t>  Müdür Başyardımcısı</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6</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7</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1</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5</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7</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2</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0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mj-lt"/>
                          <a:cs typeface="Arial" pitchFamily="34" charset="0"/>
                        </a:rPr>
                        <a:t>  Müdür Yardımcısı</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83</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122</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39</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105</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121</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16</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0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mj-lt"/>
                          <a:cs typeface="Arial" pitchFamily="34" charset="0"/>
                        </a:rPr>
                        <a:t>  Öğretmen</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2.232</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2.084</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72</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tr-TR" sz="1400" b="0" i="0" u="none" strike="noStrike" kern="1200" cap="none" normalizeH="0" baseline="0" dirty="0" smtClean="0">
                          <a:ln>
                            <a:noFill/>
                          </a:ln>
                          <a:solidFill>
                            <a:srgbClr val="000000"/>
                          </a:solidFill>
                          <a:effectLst/>
                          <a:latin typeface="+mn-lt"/>
                          <a:ea typeface="+mn-ea"/>
                          <a:cs typeface="Arial" pitchFamily="34" charset="0"/>
                        </a:rPr>
                        <a:t>2.180</a:t>
                      </a:r>
                    </a:p>
                  </a:txBody>
                  <a:tcPr marL="68580" marR="6858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tr-TR" sz="1400" b="0" i="0" u="none" strike="noStrike" kern="1200" cap="none" normalizeH="0" baseline="0" dirty="0" smtClean="0">
                          <a:ln>
                            <a:noFill/>
                          </a:ln>
                          <a:solidFill>
                            <a:srgbClr val="000000"/>
                          </a:solidFill>
                          <a:effectLst/>
                          <a:latin typeface="+mn-lt"/>
                          <a:ea typeface="+mn-ea"/>
                          <a:cs typeface="Arial" pitchFamily="34" charset="0"/>
                        </a:rPr>
                        <a:t>2.073</a:t>
                      </a: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tr-TR" sz="1400" b="0" i="0" u="none" strike="noStrike" kern="1200" cap="none" normalizeH="0" baseline="0" dirty="0" smtClean="0">
                          <a:ln>
                            <a:noFill/>
                          </a:ln>
                          <a:solidFill>
                            <a:srgbClr val="000000"/>
                          </a:solidFill>
                          <a:effectLst/>
                          <a:latin typeface="+mn-lt"/>
                          <a:ea typeface="+mn-ea"/>
                          <a:cs typeface="Arial" pitchFamily="34" charset="0"/>
                        </a:rPr>
                        <a:t>71</a:t>
                      </a:r>
                    </a:p>
                  </a:txBody>
                  <a:tcPr marL="68580" marR="6858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0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mj-lt"/>
                          <a:cs typeface="Arial" pitchFamily="34" charset="0"/>
                        </a:rPr>
                        <a:t>Genel İdare Hizmetleri (GİH)</a:t>
                      </a:r>
                    </a:p>
                  </a:txBody>
                  <a:tcPr marL="72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88</a:t>
                      </a:r>
                    </a:p>
                  </a:txBody>
                  <a:tcPr marL="44450" marR="4445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107</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19</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44450" marR="4445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72</a:t>
                      </a:r>
                    </a:p>
                  </a:txBody>
                  <a:tcPr marL="44450" marR="4445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87</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15</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44450" marR="4445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0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mj-lt"/>
                          <a:cs typeface="Arial" pitchFamily="34" charset="0"/>
                        </a:rPr>
                        <a:t>Teknik Hizmetler Sınıfı (THS)</a:t>
                      </a:r>
                    </a:p>
                  </a:txBody>
                  <a:tcPr marL="72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9</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11</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2</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9</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10</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1</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0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mj-lt"/>
                          <a:cs typeface="Arial" pitchFamily="34" charset="0"/>
                        </a:rPr>
                        <a:t>Sağlık Hizmetleri Sınıfı (SHS)</a:t>
                      </a:r>
                    </a:p>
                  </a:txBody>
                  <a:tcPr marL="72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3</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9</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6</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3</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9</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6</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0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mj-lt"/>
                          <a:cs typeface="Arial" pitchFamily="34" charset="0"/>
                        </a:rPr>
                        <a:t>Yardımcı Hizmetler Sınıfı (YHS)</a:t>
                      </a:r>
                    </a:p>
                  </a:txBody>
                  <a:tcPr marL="72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130</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130</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0</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kumimoji="0" lang="tr-TR" sz="1400" b="0" i="0" u="none" strike="noStrike" kern="1200" cap="none" normalizeH="0" baseline="0" dirty="0" smtClean="0">
                          <a:ln>
                            <a:noFill/>
                          </a:ln>
                          <a:solidFill>
                            <a:srgbClr val="000000"/>
                          </a:solidFill>
                          <a:effectLst/>
                          <a:latin typeface="+mj-lt"/>
                          <a:ea typeface="+mn-ea"/>
                          <a:cs typeface="Arial" pitchFamily="34" charset="0"/>
                        </a:rPr>
                        <a:t>125</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132</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kumimoji="0" lang="tr-TR" sz="1400" b="0" i="0" u="none" strike="noStrike" kern="1200" cap="none" normalizeH="0" baseline="0" dirty="0" smtClean="0">
                          <a:ln>
                            <a:noFill/>
                          </a:ln>
                          <a:solidFill>
                            <a:srgbClr val="000000"/>
                          </a:solidFill>
                          <a:effectLst/>
                          <a:latin typeface="+mj-lt"/>
                          <a:ea typeface="+mn-ea"/>
                          <a:cs typeface="Arial" pitchFamily="34" charset="0"/>
                        </a:rPr>
                        <a:t>7</a:t>
                      </a:r>
                      <a:endParaRPr kumimoji="0" lang="tr-TR" sz="1400" b="0" i="0" u="none" strike="noStrike" kern="1200" cap="none" normalizeH="0" baseline="0" dirty="0">
                        <a:ln>
                          <a:noFill/>
                        </a:ln>
                        <a:solidFill>
                          <a:srgbClr val="000000"/>
                        </a:solidFill>
                        <a:effectLst/>
                        <a:latin typeface="+mj-lt"/>
                        <a:ea typeface="+mn-ea"/>
                        <a:cs typeface="Arial" pitchFamily="34" charset="0"/>
                      </a:endParaRPr>
                    </a:p>
                  </a:txBody>
                  <a:tcPr marL="68580" marR="6858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95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rgbClr val="000000"/>
                          </a:solidFill>
                          <a:effectLst/>
                          <a:latin typeface="+mj-lt"/>
                          <a:ea typeface="+mn-ea"/>
                          <a:cs typeface="Arial" pitchFamily="34" charset="0"/>
                        </a:rPr>
                        <a:t>TOPLAM</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400" b="1" i="0" u="none" strike="noStrike" dirty="0" smtClean="0">
                          <a:solidFill>
                            <a:srgbClr val="000000"/>
                          </a:solidFill>
                          <a:latin typeface="Calibri"/>
                        </a:rPr>
                        <a:t>2.607</a:t>
                      </a:r>
                      <a:endParaRPr lang="tr-TR" sz="1400" b="1" i="0" u="none" strike="noStrike" dirty="0">
                        <a:solidFill>
                          <a:srgbClr val="000000"/>
                        </a:solidFill>
                        <a:latin typeface="Calibri"/>
                      </a:endParaRP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400" b="1" i="0" u="none" strike="noStrike" dirty="0" smtClean="0">
                          <a:solidFill>
                            <a:srgbClr val="000000"/>
                          </a:solidFill>
                          <a:latin typeface="Calibri"/>
                        </a:rPr>
                        <a:t>2.541</a:t>
                      </a:r>
                      <a:endParaRPr lang="tr-TR"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400" b="1" i="0" u="none" strike="noStrike" dirty="0">
                          <a:solidFill>
                            <a:srgbClr val="000000"/>
                          </a:solidFill>
                          <a:latin typeface="Calibri"/>
                        </a:rPr>
                        <a:t>154</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400" b="1" i="0" u="none" strike="noStrike" dirty="0" smtClean="0">
                          <a:solidFill>
                            <a:srgbClr val="000000"/>
                          </a:solidFill>
                          <a:latin typeface="Calibri"/>
                        </a:rPr>
                        <a:t>2.565</a:t>
                      </a:r>
                      <a:endParaRPr lang="tr-TR" sz="1400" b="1" i="0" u="none" strike="noStrike" dirty="0">
                        <a:solidFill>
                          <a:srgbClr val="000000"/>
                        </a:solidFill>
                        <a:latin typeface="Calibri"/>
                      </a:endParaRP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400" b="1" i="0" u="none" strike="noStrike" dirty="0" smtClean="0">
                          <a:solidFill>
                            <a:srgbClr val="000000"/>
                          </a:solidFill>
                          <a:latin typeface="Calibri"/>
                        </a:rPr>
                        <a:t>2.510</a:t>
                      </a:r>
                      <a:endParaRPr lang="tr-TR"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400" b="1" i="0" u="none" strike="noStrike" dirty="0">
                          <a:solidFill>
                            <a:srgbClr val="000000"/>
                          </a:solidFill>
                          <a:latin typeface="Calibri"/>
                        </a:rPr>
                        <a:t>123</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6" name="5 Metin kutusu"/>
          <p:cNvSpPr txBox="1"/>
          <p:nvPr/>
        </p:nvSpPr>
        <p:spPr>
          <a:xfrm>
            <a:off x="503205" y="6172218"/>
            <a:ext cx="9361519" cy="600164"/>
          </a:xfrm>
          <a:prstGeom prst="rect">
            <a:avLst/>
          </a:prstGeom>
          <a:noFill/>
        </p:spPr>
        <p:txBody>
          <a:bodyPr wrap="square" rtlCol="0">
            <a:spAutoFit/>
          </a:bodyPr>
          <a:lstStyle/>
          <a:p>
            <a:r>
              <a:rPr lang="tr-TR" sz="1100" b="1" dirty="0" smtClean="0"/>
              <a:t>NOT: </a:t>
            </a:r>
          </a:p>
          <a:p>
            <a:r>
              <a:rPr lang="tr-TR" sz="1100" dirty="0" smtClean="0"/>
              <a:t>2016-2017 Eğitim Öğretim yılı sayısal verileri</a:t>
            </a:r>
            <a:r>
              <a:rPr lang="tr-TR" sz="1100" b="1" dirty="0" smtClean="0"/>
              <a:t> </a:t>
            </a:r>
            <a:r>
              <a:rPr lang="tr-TR" sz="1100" dirty="0" smtClean="0"/>
              <a:t>10.03.2017 tarihli MEBBİS Norm İşlemleri Modülü verileridir. Resmi okul verilerini kapsar</a:t>
            </a:r>
          </a:p>
          <a:p>
            <a:r>
              <a:rPr lang="tr-TR" sz="1100" dirty="0" smtClean="0"/>
              <a:t>2017-2018 Eğitim Öğretim yılı sayısal verileri 26.09.2017 tarihli MEBBSİ Norm İşlemleri Modülü verileridir. Resmi okul verilerini kapsar</a:t>
            </a:r>
            <a:endParaRPr lang="tr-TR" sz="11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29232</TotalTime>
  <Words>3607</Words>
  <Application>Microsoft Office PowerPoint</Application>
  <PresentationFormat>Özel</PresentationFormat>
  <Paragraphs>2077</Paragraphs>
  <Slides>29</Slides>
  <Notes>27</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Akış</vt:lpstr>
      <vt:lpstr>T.C. KARESİ KAYMAKAMLIĞI İlçe Milli Eğitim Müdürlüğü  2017-2018 EĞİTİM ÖĞRETİM YILI Brifing DOSYASI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Bahar TUNCER</dc:creator>
  <cp:lastModifiedBy>Bilgiİşlem</cp:lastModifiedBy>
  <cp:revision>3460</cp:revision>
  <cp:lastPrinted>2014-03-24T10:41:56Z</cp:lastPrinted>
  <dcterms:created xsi:type="dcterms:W3CDTF">2011-10-11T08:25:07Z</dcterms:created>
  <dcterms:modified xsi:type="dcterms:W3CDTF">2018-03-27T09:36:48Z</dcterms:modified>
</cp:coreProperties>
</file>