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4" r:id="rId4"/>
    <p:sldId id="27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6" r:id="rId22"/>
    <p:sldId id="277" r:id="rId23"/>
    <p:sldId id="278" r:id="rId24"/>
    <p:sldId id="279" r:id="rId25"/>
    <p:sldId id="280" r:id="rId26"/>
    <p:sldId id="281" r:id="rId27"/>
    <p:sldId id="283" r:id="rId28"/>
    <p:sldId id="284" r:id="rId29"/>
    <p:sldId id="285" r:id="rId30"/>
    <p:sldId id="286" r:id="rId31"/>
    <p:sldId id="287" r:id="rId32"/>
    <p:sldId id="289" r:id="rId33"/>
    <p:sldId id="290" r:id="rId34"/>
    <p:sldId id="291" r:id="rId35"/>
    <p:sldId id="292" r:id="rId36"/>
    <p:sldId id="293" r:id="rId37"/>
    <p:sldId id="294"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F6FC6"/>
    <a:srgbClr val="FFC000"/>
    <a:srgbClr val="F0F076"/>
    <a:srgbClr val="79E8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74"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1A3D8BB4-4CC2-45B6-AB97-7D5925715C95}" type="datetimeFigureOut">
              <a:rPr lang="tr-TR" smtClean="0"/>
              <a:pPr/>
              <a:t>26.03.2015</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5D9E6B6D-31CE-4035-9ACA-BDC7165CDD78}"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A3D8BB4-4CC2-45B6-AB97-7D5925715C95}" type="datetimeFigureOut">
              <a:rPr lang="tr-TR" smtClean="0"/>
              <a:pPr/>
              <a:t>26.03.2015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D9E6B6D-31CE-4035-9ACA-BDC7165CDD7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A3D8BB4-4CC2-45B6-AB97-7D5925715C95}" type="datetimeFigureOut">
              <a:rPr lang="tr-TR" smtClean="0"/>
              <a:pPr/>
              <a:t>26.03.2015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D9E6B6D-31CE-4035-9ACA-BDC7165CDD7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A3D8BB4-4CC2-45B6-AB97-7D5925715C95}" type="datetimeFigureOut">
              <a:rPr lang="tr-TR" smtClean="0"/>
              <a:pPr/>
              <a:t>26.03.2015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D9E6B6D-31CE-4035-9ACA-BDC7165CDD7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1A3D8BB4-4CC2-45B6-AB97-7D5925715C95}" type="datetimeFigureOut">
              <a:rPr lang="tr-TR" smtClean="0"/>
              <a:pPr/>
              <a:t>26.03.2015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D9E6B6D-31CE-4035-9ACA-BDC7165CDD78}"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A3D8BB4-4CC2-45B6-AB97-7D5925715C95}" type="datetimeFigureOut">
              <a:rPr lang="tr-TR" smtClean="0"/>
              <a:pPr/>
              <a:t>26.03.2015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D9E6B6D-31CE-4035-9ACA-BDC7165CDD7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1A3D8BB4-4CC2-45B6-AB97-7D5925715C95}" type="datetimeFigureOut">
              <a:rPr lang="tr-TR" smtClean="0"/>
              <a:pPr/>
              <a:t>26.03.2015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D9E6B6D-31CE-4035-9ACA-BDC7165CDD7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A3D8BB4-4CC2-45B6-AB97-7D5925715C95}" type="datetimeFigureOut">
              <a:rPr lang="tr-TR" smtClean="0"/>
              <a:pPr/>
              <a:t>26.03.2015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D9E6B6D-31CE-4035-9ACA-BDC7165CDD7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A3D8BB4-4CC2-45B6-AB97-7D5925715C95}" type="datetimeFigureOut">
              <a:rPr lang="tr-TR" smtClean="0"/>
              <a:pPr/>
              <a:t>26.03.2015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D9E6B6D-31CE-4035-9ACA-BDC7165CDD7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A3D8BB4-4CC2-45B6-AB97-7D5925715C95}" type="datetimeFigureOut">
              <a:rPr lang="tr-TR" smtClean="0"/>
              <a:pPr/>
              <a:t>26.03.2015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D9E6B6D-31CE-4035-9ACA-BDC7165CDD7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1A3D8BB4-4CC2-45B6-AB97-7D5925715C95}" type="datetimeFigureOut">
              <a:rPr lang="tr-TR" smtClean="0"/>
              <a:pPr/>
              <a:t>26.03.2015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5D9E6B6D-31CE-4035-9ACA-BDC7165CDD78}"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3D8BB4-4CC2-45B6-AB97-7D5925715C95}" type="datetimeFigureOut">
              <a:rPr lang="tr-TR" smtClean="0"/>
              <a:pPr/>
              <a:t>26.03.2015</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9E6B6D-31CE-4035-9ACA-BDC7165CDD78}"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3102642"/>
            <a:ext cx="7851648" cy="2414590"/>
          </a:xfrm>
        </p:spPr>
        <p:txBody>
          <a:bodyPr/>
          <a:lstStyle/>
          <a:p>
            <a:pPr algn="ctr"/>
            <a:r>
              <a:rPr lang="tr-TR" dirty="0" smtClean="0"/>
              <a:t>Etkileşimli Tahta</a:t>
            </a:r>
            <a:br>
              <a:rPr lang="tr-TR" dirty="0" smtClean="0"/>
            </a:br>
            <a:r>
              <a:rPr lang="tr-TR" dirty="0" smtClean="0"/>
              <a:t>Teslim Alma</a:t>
            </a:r>
            <a:endParaRPr lang="tr-TR" dirty="0"/>
          </a:p>
        </p:txBody>
      </p:sp>
      <p:sp>
        <p:nvSpPr>
          <p:cNvPr id="3" name="2 Alt Başlık"/>
          <p:cNvSpPr>
            <a:spLocks noGrp="1"/>
          </p:cNvSpPr>
          <p:nvPr>
            <p:ph type="subTitle" idx="1"/>
          </p:nvPr>
        </p:nvSpPr>
        <p:spPr>
          <a:xfrm>
            <a:off x="533400" y="5615580"/>
            <a:ext cx="7854696" cy="837756"/>
          </a:xfrm>
        </p:spPr>
        <p:txBody>
          <a:bodyPr/>
          <a:lstStyle/>
          <a:p>
            <a:pPr algn="ctr"/>
            <a:r>
              <a:rPr lang="tr-TR" dirty="0" smtClean="0"/>
              <a:t>2015-03</a:t>
            </a:r>
            <a:endParaRPr lang="tr-TR" dirty="0"/>
          </a:p>
        </p:txBody>
      </p:sp>
      <p:pic>
        <p:nvPicPr>
          <p:cNvPr id="1026" name="Picture 2" descr="E:\01 FATİH Projesi\LOGO -Belge\fatih-projesi-hakkında_incelemax.jpg"/>
          <p:cNvPicPr>
            <a:picLocks noChangeAspect="1" noChangeArrowheads="1"/>
          </p:cNvPicPr>
          <p:nvPr/>
        </p:nvPicPr>
        <p:blipFill rotWithShape="1">
          <a:blip r:embed="rId2">
            <a:extLst>
              <a:ext uri="{28A0092B-C50C-407E-A947-70E740481C1C}">
                <a14:useLocalDpi xmlns:a14="http://schemas.microsoft.com/office/drawing/2010/main" val="0"/>
              </a:ext>
            </a:extLst>
          </a:blip>
          <a:srcRect l="21145" t="25365" r="20658" b="28206"/>
          <a:stretch/>
        </p:blipFill>
        <p:spPr bwMode="auto">
          <a:xfrm>
            <a:off x="179512" y="1304764"/>
            <a:ext cx="3249423"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01 FATİH Projesi\LOGO -Belge\mem logo yuvarl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7590" y="1057762"/>
            <a:ext cx="2206898" cy="2191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RAM</a:t>
            </a:r>
          </a:p>
        </p:txBody>
      </p:sp>
      <p:sp>
        <p:nvSpPr>
          <p:cNvPr id="3" name="2 İçerik Yer Tutucusu"/>
          <p:cNvSpPr>
            <a:spLocks noGrp="1"/>
          </p:cNvSpPr>
          <p:nvPr>
            <p:ph sz="half" idx="1"/>
          </p:nvPr>
        </p:nvSpPr>
        <p:spPr>
          <a:xfrm>
            <a:off x="457200" y="1994556"/>
            <a:ext cx="2471726" cy="4434840"/>
          </a:xfrm>
        </p:spPr>
        <p:txBody>
          <a:bodyPr vert="horz">
            <a:normAutofit/>
          </a:bodyPr>
          <a:lstStyle/>
          <a:p>
            <a:pPr marL="0" indent="0">
              <a:buNone/>
            </a:pPr>
            <a:r>
              <a:rPr lang="tr-TR" sz="2400" dirty="0" smtClean="0"/>
              <a:t>6- Etkileşimli Tahta Bilgisayarında 8GB RAM bellek vardır.</a:t>
            </a:r>
          </a:p>
        </p:txBody>
      </p:sp>
      <p:pic>
        <p:nvPicPr>
          <p:cNvPr id="5" name="4 İçerik Yer Tutucusu" descr="imgCheck6.png"/>
          <p:cNvPicPr>
            <a:picLocks noGrp="1" noChangeAspect="1"/>
          </p:cNvPicPr>
          <p:nvPr>
            <p:ph sz="half" idx="2"/>
          </p:nvPr>
        </p:nvPicPr>
        <p:blipFill>
          <a:blip r:embed="rId2"/>
          <a:srcRect l="3362" r="3775"/>
          <a:stretch>
            <a:fillRect/>
          </a:stretch>
        </p:blipFill>
        <p:spPr>
          <a:xfrm>
            <a:off x="1475656" y="3481502"/>
            <a:ext cx="7363222" cy="2611793"/>
          </a:xfrm>
        </p:spPr>
      </p:pic>
      <p:cxnSp>
        <p:nvCxnSpPr>
          <p:cNvPr id="12" name="11 Düz Bağlayıcı"/>
          <p:cNvCxnSpPr/>
          <p:nvPr/>
        </p:nvCxnSpPr>
        <p:spPr>
          <a:xfrm>
            <a:off x="2716892" y="4117494"/>
            <a:ext cx="1857388" cy="1588"/>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13 Düz Bağlayıcı"/>
          <p:cNvCxnSpPr/>
          <p:nvPr/>
        </p:nvCxnSpPr>
        <p:spPr>
          <a:xfrm>
            <a:off x="2780350" y="4291508"/>
            <a:ext cx="1071570" cy="1588"/>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a:off x="3003214" y="5371651"/>
            <a:ext cx="1928826" cy="1588"/>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17 Düz Bağlayıcı"/>
          <p:cNvCxnSpPr/>
          <p:nvPr/>
        </p:nvCxnSpPr>
        <p:spPr>
          <a:xfrm>
            <a:off x="3003214" y="5515644"/>
            <a:ext cx="1285884" cy="1588"/>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Bilgisayar</a:t>
            </a:r>
          </a:p>
        </p:txBody>
      </p:sp>
      <p:sp>
        <p:nvSpPr>
          <p:cNvPr id="3" name="2 İçerik Yer Tutucusu"/>
          <p:cNvSpPr>
            <a:spLocks noGrp="1"/>
          </p:cNvSpPr>
          <p:nvPr>
            <p:ph sz="half" idx="1"/>
          </p:nvPr>
        </p:nvSpPr>
        <p:spPr>
          <a:xfrm>
            <a:off x="457200" y="1994556"/>
            <a:ext cx="2971792" cy="4434840"/>
          </a:xfrm>
        </p:spPr>
        <p:txBody>
          <a:bodyPr vert="horz">
            <a:normAutofit/>
          </a:bodyPr>
          <a:lstStyle/>
          <a:p>
            <a:pPr marL="0" indent="0">
              <a:buNone/>
            </a:pPr>
            <a:r>
              <a:rPr lang="tr-TR" sz="2400" dirty="0" smtClean="0"/>
              <a:t>7- Etkileşimli Tahta Bilgisayarı (OPS) mevcut mudur?</a:t>
            </a:r>
          </a:p>
        </p:txBody>
      </p:sp>
      <p:pic>
        <p:nvPicPr>
          <p:cNvPr id="5" name="4 İçerik Yer Tutucusu" descr="imgCheck7.png"/>
          <p:cNvPicPr>
            <a:picLocks noGrp="1" noChangeAspect="1"/>
          </p:cNvPicPr>
          <p:nvPr>
            <p:ph sz="half" idx="2"/>
          </p:nvPr>
        </p:nvPicPr>
        <p:blipFill>
          <a:blip r:embed="rId2"/>
          <a:srcRect l="7340" r="10692"/>
          <a:stretch>
            <a:fillRect/>
          </a:stretch>
        </p:blipFill>
        <p:spPr>
          <a:xfrm>
            <a:off x="3929058" y="2146149"/>
            <a:ext cx="4786346" cy="342902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Ekran Kartı</a:t>
            </a:r>
          </a:p>
        </p:txBody>
      </p:sp>
      <p:sp>
        <p:nvSpPr>
          <p:cNvPr id="3" name="2 İçerik Yer Tutucusu"/>
          <p:cNvSpPr>
            <a:spLocks noGrp="1"/>
          </p:cNvSpPr>
          <p:nvPr>
            <p:ph sz="half" idx="1"/>
          </p:nvPr>
        </p:nvSpPr>
        <p:spPr>
          <a:xfrm>
            <a:off x="457200" y="1994556"/>
            <a:ext cx="3114668" cy="4434840"/>
          </a:xfrm>
        </p:spPr>
        <p:txBody>
          <a:bodyPr vert="horz">
            <a:normAutofit/>
          </a:bodyPr>
          <a:lstStyle/>
          <a:p>
            <a:pPr marL="0" indent="0">
              <a:buNone/>
            </a:pPr>
            <a:r>
              <a:rPr lang="tr-TR" sz="2400" dirty="0" smtClean="0"/>
              <a:t>8- Etkileşimli Tahta Bilgisayarında 512MB belleğe sahip ekran kartı vardır.</a:t>
            </a:r>
          </a:p>
        </p:txBody>
      </p:sp>
      <p:pic>
        <p:nvPicPr>
          <p:cNvPr id="5" name="4 İçerik Yer Tutucusu" descr="imgCheck8.png"/>
          <p:cNvPicPr>
            <a:picLocks noGrp="1" noChangeAspect="1"/>
          </p:cNvPicPr>
          <p:nvPr>
            <p:ph sz="half" idx="2"/>
          </p:nvPr>
        </p:nvPicPr>
        <p:blipFill>
          <a:blip r:embed="rId2"/>
          <a:stretch>
            <a:fillRect/>
          </a:stretch>
        </p:blipFill>
        <p:spPr>
          <a:xfrm>
            <a:off x="2195736" y="3099103"/>
            <a:ext cx="6597248" cy="375889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994556"/>
            <a:ext cx="4038600" cy="4434840"/>
          </a:xfrm>
        </p:spPr>
        <p:txBody>
          <a:bodyPr vert="horz">
            <a:normAutofit/>
          </a:bodyPr>
          <a:lstStyle/>
          <a:p>
            <a:pPr marL="0" indent="0">
              <a:buNone/>
            </a:pPr>
            <a:r>
              <a:rPr lang="tr-TR" sz="2400" dirty="0" smtClean="0"/>
              <a:t>Etkileşimli Tahta üzerinde parmağınızı basılı tutunuz. Açılan pencerede “Ekran çözünürlüğü” tıklayınız. Açılan pencereden “ Gelişmiş Ayarlar” tıklayınız. “Bağdaştırıcı” sekmesinde ekran kartının özellikleri yer almaktadır.</a:t>
            </a:r>
          </a:p>
          <a:p>
            <a:pPr marL="0" indent="0">
              <a:buNone/>
            </a:pPr>
            <a:endParaRPr lang="tr-TR" sz="2400" dirty="0" smtClean="0"/>
          </a:p>
        </p:txBody>
      </p:sp>
      <p:pic>
        <p:nvPicPr>
          <p:cNvPr id="5" name="4 İçerik Yer Tutucusu" descr="white-d-human-info-render-illustration-pointing-symbol-36716296.jpg"/>
          <p:cNvPicPr>
            <a:picLocks noGrp="1" noChangeAspect="1"/>
          </p:cNvPicPr>
          <p:nvPr>
            <p:ph sz="half" idx="2"/>
          </p:nvPr>
        </p:nvPicPr>
        <p:blipFill>
          <a:blip r:embed="rId2"/>
          <a:stretch>
            <a:fillRect/>
          </a:stretch>
        </p:blipFill>
        <p:spPr>
          <a:xfrm>
            <a:off x="5263435" y="1924070"/>
            <a:ext cx="2808129" cy="4433888"/>
          </a:xfrm>
        </p:spPr>
      </p:pic>
      <p:sp>
        <p:nvSpPr>
          <p:cNvPr id="6" name="5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Ekran Kartı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Sabit Tahtanın Yönü</a:t>
            </a:r>
          </a:p>
        </p:txBody>
      </p:sp>
      <p:sp>
        <p:nvSpPr>
          <p:cNvPr id="3" name="2 İçerik Yer Tutucusu"/>
          <p:cNvSpPr>
            <a:spLocks noGrp="1"/>
          </p:cNvSpPr>
          <p:nvPr>
            <p:ph sz="half" idx="1"/>
          </p:nvPr>
        </p:nvSpPr>
        <p:spPr>
          <a:xfrm>
            <a:off x="457200" y="1994556"/>
            <a:ext cx="3114668" cy="4434840"/>
          </a:xfrm>
        </p:spPr>
        <p:txBody>
          <a:bodyPr vert="horz">
            <a:normAutofit/>
          </a:bodyPr>
          <a:lstStyle/>
          <a:p>
            <a:pPr marL="0" indent="0">
              <a:buNone/>
            </a:pPr>
            <a:r>
              <a:rPr lang="tr-TR" sz="2400" dirty="0" smtClean="0"/>
              <a:t>9- Sabit tahtanın yönü montaj sırasında idarenin belirlediği şekilde </a:t>
            </a:r>
            <a:r>
              <a:rPr lang="tr-TR" sz="2400" smtClean="0"/>
              <a:t>(Sağ/Sol) </a:t>
            </a:r>
            <a:r>
              <a:rPr lang="tr-TR" sz="2400" dirty="0" smtClean="0"/>
              <a:t>yapılmıştır.</a:t>
            </a:r>
          </a:p>
        </p:txBody>
      </p:sp>
      <p:pic>
        <p:nvPicPr>
          <p:cNvPr id="5" name="4 İçerik Yer Tutucusu" descr="maxresdefault.jpg"/>
          <p:cNvPicPr>
            <a:picLocks noGrp="1" noChangeAspect="1"/>
          </p:cNvPicPr>
          <p:nvPr>
            <p:ph sz="half" idx="2"/>
          </p:nvPr>
        </p:nvPicPr>
        <p:blipFill>
          <a:blip r:embed="rId2"/>
          <a:stretch>
            <a:fillRect/>
          </a:stretch>
        </p:blipFill>
        <p:spPr>
          <a:xfrm>
            <a:off x="3571868" y="2143116"/>
            <a:ext cx="5080034" cy="285752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Kilitleme</a:t>
            </a:r>
          </a:p>
        </p:txBody>
      </p:sp>
      <p:sp>
        <p:nvSpPr>
          <p:cNvPr id="3" name="2 İçerik Yer Tutucusu"/>
          <p:cNvSpPr>
            <a:spLocks noGrp="1"/>
          </p:cNvSpPr>
          <p:nvPr>
            <p:ph sz="half" idx="1"/>
          </p:nvPr>
        </p:nvSpPr>
        <p:spPr>
          <a:xfrm>
            <a:off x="457200" y="1994556"/>
            <a:ext cx="2900354" cy="4434840"/>
          </a:xfrm>
        </p:spPr>
        <p:txBody>
          <a:bodyPr vert="horz">
            <a:normAutofit/>
          </a:bodyPr>
          <a:lstStyle/>
          <a:p>
            <a:pPr marL="0" indent="0">
              <a:buNone/>
            </a:pPr>
            <a:r>
              <a:rPr lang="tr-TR" sz="2400" dirty="0" smtClean="0"/>
              <a:t>10- Beyaz tahta, ekranın (panel) üzerine kapatıldığında anahtar ile kilitlenip açılabilmektedir.</a:t>
            </a:r>
          </a:p>
        </p:txBody>
      </p:sp>
      <p:pic>
        <p:nvPicPr>
          <p:cNvPr id="5" name="4 İçerik Yer Tutucusu" descr="imgCheck10.png"/>
          <p:cNvPicPr>
            <a:picLocks noGrp="1" noChangeAspect="1"/>
          </p:cNvPicPr>
          <p:nvPr>
            <p:ph sz="half" idx="2"/>
          </p:nvPr>
        </p:nvPicPr>
        <p:blipFill>
          <a:blip r:embed="rId2"/>
          <a:srcRect l="3144" r="2685"/>
          <a:stretch>
            <a:fillRect/>
          </a:stretch>
        </p:blipFill>
        <p:spPr>
          <a:xfrm>
            <a:off x="3290808" y="1931835"/>
            <a:ext cx="5781786" cy="200026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704088"/>
            <a:ext cx="8229600" cy="1143000"/>
          </a:xfrm>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Dış Yüzeyler</a:t>
            </a:r>
          </a:p>
        </p:txBody>
      </p:sp>
      <p:sp>
        <p:nvSpPr>
          <p:cNvPr id="3" name="2 İçerik Yer Tutucusu"/>
          <p:cNvSpPr>
            <a:spLocks noGrp="1"/>
          </p:cNvSpPr>
          <p:nvPr>
            <p:ph sz="half" idx="1"/>
          </p:nvPr>
        </p:nvSpPr>
        <p:spPr>
          <a:xfrm>
            <a:off x="285720" y="1991523"/>
            <a:ext cx="3543296" cy="4652187"/>
          </a:xfrm>
        </p:spPr>
        <p:txBody>
          <a:bodyPr vert="horz">
            <a:normAutofit/>
          </a:bodyPr>
          <a:lstStyle/>
          <a:p>
            <a:pPr marL="0" indent="0">
              <a:buNone/>
            </a:pPr>
            <a:r>
              <a:rPr lang="tr-TR" sz="2400" dirty="0" smtClean="0"/>
              <a:t>11- Etkileşimli tahta çerçevesine ait tüm malzemelerin dış yüzeyleri pürüzsüzdür, dış yüzeylerde herhangi bir çizik, çatlak, yarık, kabarcık, kırık, delik vb. görünüm hataları, gönyesizlik, deliklerde ve kenarlarda çapak ve kesici yapılar yoktur. </a:t>
            </a:r>
          </a:p>
        </p:txBody>
      </p:sp>
      <p:pic>
        <p:nvPicPr>
          <p:cNvPr id="6" name="5 İçerik Yer Tutucusu" descr="imgCheck11.png"/>
          <p:cNvPicPr>
            <a:picLocks noGrp="1" noChangeAspect="1"/>
          </p:cNvPicPr>
          <p:nvPr>
            <p:ph sz="half" idx="2"/>
          </p:nvPr>
        </p:nvPicPr>
        <p:blipFill>
          <a:blip r:embed="rId2"/>
          <a:srcRect l="2063" r="2536"/>
          <a:stretch>
            <a:fillRect/>
          </a:stretch>
        </p:blipFill>
        <p:spPr>
          <a:xfrm>
            <a:off x="3680749" y="2000241"/>
            <a:ext cx="5382228" cy="221457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Silgi Aparatı</a:t>
            </a:r>
          </a:p>
        </p:txBody>
      </p:sp>
      <p:sp>
        <p:nvSpPr>
          <p:cNvPr id="3" name="2 İçerik Yer Tutucusu"/>
          <p:cNvSpPr>
            <a:spLocks noGrp="1"/>
          </p:cNvSpPr>
          <p:nvPr>
            <p:ph sz="half" idx="1"/>
          </p:nvPr>
        </p:nvSpPr>
        <p:spPr>
          <a:xfrm>
            <a:off x="457200" y="1994556"/>
            <a:ext cx="3043230" cy="4434840"/>
          </a:xfrm>
        </p:spPr>
        <p:txBody>
          <a:bodyPr vert="horz">
            <a:normAutofit/>
          </a:bodyPr>
          <a:lstStyle/>
          <a:p>
            <a:pPr marL="0" indent="0">
              <a:buNone/>
            </a:pPr>
            <a:r>
              <a:rPr lang="tr-TR" sz="2400" dirty="0" smtClean="0"/>
              <a:t>12- Etkileşimli tahtanın ön orta alt kısmında silgi kalem ve benzeri araçları koymak için aparat vardır.</a:t>
            </a:r>
          </a:p>
        </p:txBody>
      </p:sp>
      <p:pic>
        <p:nvPicPr>
          <p:cNvPr id="5" name="4 İçerik Yer Tutucusu" descr="imgCheck12.png"/>
          <p:cNvPicPr>
            <a:picLocks noGrp="1" noChangeAspect="1"/>
          </p:cNvPicPr>
          <p:nvPr>
            <p:ph sz="half" idx="2"/>
          </p:nvPr>
        </p:nvPicPr>
        <p:blipFill>
          <a:blip r:embed="rId2"/>
          <a:srcRect l="3003" r="2483"/>
          <a:stretch>
            <a:fillRect/>
          </a:stretch>
        </p:blipFill>
        <p:spPr>
          <a:xfrm>
            <a:off x="3500430" y="2003273"/>
            <a:ext cx="5617580" cy="185738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LED Ekranın Konumu</a:t>
            </a:r>
          </a:p>
        </p:txBody>
      </p:sp>
      <p:sp>
        <p:nvSpPr>
          <p:cNvPr id="3" name="2 İçerik Yer Tutucusu"/>
          <p:cNvSpPr>
            <a:spLocks noGrp="1"/>
          </p:cNvSpPr>
          <p:nvPr>
            <p:ph sz="half" idx="1"/>
          </p:nvPr>
        </p:nvSpPr>
        <p:spPr>
          <a:xfrm>
            <a:off x="457200" y="1994556"/>
            <a:ext cx="2900354" cy="4434840"/>
          </a:xfrm>
        </p:spPr>
        <p:txBody>
          <a:bodyPr/>
          <a:lstStyle/>
          <a:p>
            <a:pPr marL="0" indent="0">
              <a:buNone/>
            </a:pPr>
            <a:r>
              <a:rPr lang="tr-TR" dirty="0" smtClean="0"/>
              <a:t>13. LED ekranın (panel ) konumu sınıf yerleşim düzenine uygun, öğretmen masasının yanında olacak şekilde kurulmuştur.</a:t>
            </a:r>
            <a:endParaRPr lang="tr-TR" dirty="0"/>
          </a:p>
        </p:txBody>
      </p:sp>
      <p:pic>
        <p:nvPicPr>
          <p:cNvPr id="5" name="4 İçerik Yer Tutucusu" descr="maxresdefault.jpg"/>
          <p:cNvPicPr>
            <a:picLocks noGrp="1" noChangeAspect="1"/>
          </p:cNvPicPr>
          <p:nvPr>
            <p:ph sz="half" idx="2"/>
          </p:nvPr>
        </p:nvPicPr>
        <p:blipFill>
          <a:blip r:embed="rId2"/>
          <a:stretch>
            <a:fillRect/>
          </a:stretch>
        </p:blipFill>
        <p:spPr>
          <a:xfrm>
            <a:off x="3357554" y="2214554"/>
            <a:ext cx="5257800" cy="295751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Metal Levha</a:t>
            </a:r>
          </a:p>
        </p:txBody>
      </p:sp>
      <p:sp>
        <p:nvSpPr>
          <p:cNvPr id="3" name="2 İçerik Yer Tutucusu"/>
          <p:cNvSpPr>
            <a:spLocks noGrp="1"/>
          </p:cNvSpPr>
          <p:nvPr>
            <p:ph sz="half" idx="1"/>
          </p:nvPr>
        </p:nvSpPr>
        <p:spPr>
          <a:xfrm>
            <a:off x="457200" y="1991523"/>
            <a:ext cx="3829048" cy="4723625"/>
          </a:xfrm>
        </p:spPr>
        <p:txBody>
          <a:bodyPr>
            <a:normAutofit/>
          </a:bodyPr>
          <a:lstStyle/>
          <a:p>
            <a:pPr marL="0" indent="0">
              <a:buNone/>
            </a:pPr>
            <a:r>
              <a:rPr lang="tr-TR" sz="2400" dirty="0" smtClean="0"/>
              <a:t>14- Etkileşimli Tahta çerçevesi, çerçeve iskelet yapısının sağ yan üst kısmında proje adı, Yüklenici firmanın adı, telefon ve faks numarasını (alan kodu ile birlikte), garanti başlangıç ve bitiş tarihlerini gösteren, temel bakım ve temizleme talimatlarını içeren metal levha monte edilmiştir.</a:t>
            </a:r>
            <a:endParaRPr lang="tr-TR" sz="2400" dirty="0"/>
          </a:p>
        </p:txBody>
      </p:sp>
      <p:pic>
        <p:nvPicPr>
          <p:cNvPr id="5" name="4 İçerik Yer Tutucusu" descr="imgCheck14.png"/>
          <p:cNvPicPr>
            <a:picLocks noGrp="1" noChangeAspect="1"/>
          </p:cNvPicPr>
          <p:nvPr>
            <p:ph sz="half" idx="2"/>
          </p:nvPr>
        </p:nvPicPr>
        <p:blipFill>
          <a:blip r:embed="rId2"/>
          <a:srcRect l="4635" r="3984"/>
          <a:stretch>
            <a:fillRect/>
          </a:stretch>
        </p:blipFill>
        <p:spPr>
          <a:xfrm>
            <a:off x="4071934" y="2000241"/>
            <a:ext cx="5034988" cy="235745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479" y="1643050"/>
            <a:ext cx="9135521" cy="41957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Tahliye Delikleri</a:t>
            </a:r>
          </a:p>
        </p:txBody>
      </p:sp>
      <p:sp>
        <p:nvSpPr>
          <p:cNvPr id="3" name="2 İçerik Yer Tutucusu"/>
          <p:cNvSpPr>
            <a:spLocks noGrp="1"/>
          </p:cNvSpPr>
          <p:nvPr>
            <p:ph sz="half" idx="1"/>
          </p:nvPr>
        </p:nvSpPr>
        <p:spPr>
          <a:xfrm>
            <a:off x="457200" y="1991523"/>
            <a:ext cx="3114668" cy="4723625"/>
          </a:xfrm>
        </p:spPr>
        <p:txBody>
          <a:bodyPr>
            <a:normAutofit/>
          </a:bodyPr>
          <a:lstStyle/>
          <a:p>
            <a:pPr marL="0" indent="0">
              <a:buNone/>
            </a:pPr>
            <a:r>
              <a:rPr lang="tr-TR" sz="2400" dirty="0" smtClean="0"/>
              <a:t>15- Yeşil Tahta tebeşir tozu tahliyesi için alt kısımdaki profil boyunca tahliye delikleri vardır. </a:t>
            </a:r>
          </a:p>
          <a:p>
            <a:pPr marL="0" indent="0">
              <a:buNone/>
            </a:pPr>
            <a:r>
              <a:rPr lang="tr-TR" sz="2400" dirty="0" smtClean="0"/>
              <a:t>Beyaz Tahtaya kıl fırça monte edilmiştir.</a:t>
            </a:r>
            <a:endParaRPr lang="tr-TR" sz="2400" dirty="0"/>
          </a:p>
        </p:txBody>
      </p:sp>
      <p:pic>
        <p:nvPicPr>
          <p:cNvPr id="5" name="4 İçerik Yer Tutucusu" descr="imgCheck14.png"/>
          <p:cNvPicPr>
            <a:picLocks noGrp="1" noChangeAspect="1"/>
          </p:cNvPicPr>
          <p:nvPr>
            <p:ph sz="half" idx="2"/>
          </p:nvPr>
        </p:nvPicPr>
        <p:blipFill>
          <a:blip r:embed="rId2"/>
          <a:srcRect l="3757" r="5107"/>
          <a:stretch>
            <a:fillRect/>
          </a:stretch>
        </p:blipFill>
        <p:spPr>
          <a:xfrm>
            <a:off x="3714744" y="1857364"/>
            <a:ext cx="5110398" cy="335758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uayeneKabulKontrolListesi_01.png"/>
          <p:cNvPicPr>
            <a:picLocks noGrp="1" noChangeAspect="1"/>
          </p:cNvPicPr>
          <p:nvPr>
            <p:ph idx="1"/>
          </p:nvPr>
        </p:nvPicPr>
        <p:blipFill>
          <a:blip r:embed="rId2" cstate="print"/>
          <a:stretch>
            <a:fillRect/>
          </a:stretch>
        </p:blipFill>
        <p:spPr>
          <a:xfrm>
            <a:off x="1714480" y="642918"/>
            <a:ext cx="5673708" cy="5643602"/>
          </a:xfrm>
        </p:spPr>
      </p:pic>
      <p:graphicFrame>
        <p:nvGraphicFramePr>
          <p:cNvPr id="5" name="4 Tablo"/>
          <p:cNvGraphicFramePr>
            <a:graphicFrameLocks noGrp="1"/>
          </p:cNvGraphicFramePr>
          <p:nvPr/>
        </p:nvGraphicFramePr>
        <p:xfrm>
          <a:off x="4126674" y="6286338"/>
          <a:ext cx="3230096" cy="357372"/>
        </p:xfrm>
        <a:graphic>
          <a:graphicData uri="http://schemas.openxmlformats.org/drawingml/2006/table">
            <a:tbl>
              <a:tblPr firstRow="1" bandRow="1"/>
              <a:tblGrid>
                <a:gridCol w="201881"/>
                <a:gridCol w="201881"/>
                <a:gridCol w="201881"/>
                <a:gridCol w="201881"/>
                <a:gridCol w="201881"/>
                <a:gridCol w="201881"/>
                <a:gridCol w="201881"/>
                <a:gridCol w="201881"/>
                <a:gridCol w="201881"/>
                <a:gridCol w="201881"/>
                <a:gridCol w="201881"/>
                <a:gridCol w="201881"/>
                <a:gridCol w="201881"/>
                <a:gridCol w="201881"/>
                <a:gridCol w="201881"/>
                <a:gridCol w="201881"/>
              </a:tblGrid>
              <a:tr h="178686">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r>
              <a:tr h="178686">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c>
                  <a:txBody>
                    <a:bodyPr/>
                    <a:lstStyle/>
                    <a:p>
                      <a:pPr algn="ctr"/>
                      <a:endParaRPr lang="tr-TR" sz="800" dirty="0"/>
                    </a:p>
                  </a:txBody>
                  <a:tcPr marL="0" marR="0" marT="0" marB="0" anchor="ctr">
                    <a:solidFill>
                      <a:srgbClr val="F0F076"/>
                    </a:solidFill>
                  </a:tcPr>
                </a:tc>
              </a:tr>
            </a:tbl>
          </a:graphicData>
        </a:graphic>
      </p:graphicFrame>
      <p:sp>
        <p:nvSpPr>
          <p:cNvPr id="6" name="5 Metin kutusu"/>
          <p:cNvSpPr txBox="1"/>
          <p:nvPr/>
        </p:nvSpPr>
        <p:spPr>
          <a:xfrm>
            <a:off x="1823634" y="6270739"/>
            <a:ext cx="2303836" cy="215444"/>
          </a:xfrm>
          <a:prstGeom prst="rect">
            <a:avLst/>
          </a:prstGeom>
          <a:noFill/>
        </p:spPr>
        <p:txBody>
          <a:bodyPr wrap="none" rtlCol="0">
            <a:spAutoFit/>
          </a:bodyPr>
          <a:lstStyle/>
          <a:p>
            <a:pPr algn="r"/>
            <a:r>
              <a:rPr lang="tr-TR" sz="800" dirty="0" smtClean="0"/>
              <a:t>Etkileşimli Tahta Bilgisayarı Konumu (Sol/Sağ):</a:t>
            </a:r>
            <a:endParaRPr lang="tr-TR" sz="800" dirty="0"/>
          </a:p>
        </p:txBody>
      </p:sp>
      <p:sp>
        <p:nvSpPr>
          <p:cNvPr id="7" name="6 Metin kutusu"/>
          <p:cNvSpPr txBox="1"/>
          <p:nvPr/>
        </p:nvSpPr>
        <p:spPr>
          <a:xfrm>
            <a:off x="2354228" y="6461321"/>
            <a:ext cx="1773242" cy="215444"/>
          </a:xfrm>
          <a:prstGeom prst="rect">
            <a:avLst/>
          </a:prstGeom>
          <a:noFill/>
        </p:spPr>
        <p:txBody>
          <a:bodyPr wrap="none" rtlCol="0">
            <a:spAutoFit/>
          </a:bodyPr>
          <a:lstStyle/>
          <a:p>
            <a:pPr algn="r"/>
            <a:r>
              <a:rPr lang="tr-TR" sz="800" dirty="0" smtClean="0"/>
              <a:t>Etkileşimli Tahta Boyutu (340/260):</a:t>
            </a:r>
            <a:endParaRPr lang="tr-TR" sz="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30352" y="2143116"/>
            <a:ext cx="7772400" cy="1785950"/>
          </a:xfrm>
        </p:spPr>
        <p:txBody>
          <a:bodyPr/>
          <a:lstStyle/>
          <a:p>
            <a:pPr algn="ctr"/>
            <a:r>
              <a:rPr lang="tr-TR" dirty="0" smtClean="0"/>
              <a:t>Teknik Şartnameden Maddeler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Teknik Şartnameden</a:t>
            </a:r>
            <a:endParaRPr lang="tr-TR" dirty="0"/>
          </a:p>
        </p:txBody>
      </p:sp>
      <p:pic>
        <p:nvPicPr>
          <p:cNvPr id="7" name="6 İçerik Yer Tutucusu" descr="2015-03-19_09-42-13.png"/>
          <p:cNvPicPr>
            <a:picLocks noGrp="1" noChangeAspect="1"/>
          </p:cNvPicPr>
          <p:nvPr>
            <p:ph idx="1"/>
          </p:nvPr>
        </p:nvPicPr>
        <p:blipFill>
          <a:blip r:embed="rId2"/>
          <a:stretch>
            <a:fillRect/>
          </a:stretch>
        </p:blipFill>
        <p:spPr>
          <a:xfrm>
            <a:off x="107125" y="3143248"/>
            <a:ext cx="8929751" cy="1785950"/>
          </a:xfrm>
        </p:spPr>
      </p:pic>
      <p:sp>
        <p:nvSpPr>
          <p:cNvPr id="8" name="7 Dikdörtgen"/>
          <p:cNvSpPr/>
          <p:nvPr/>
        </p:nvSpPr>
        <p:spPr>
          <a:xfrm>
            <a:off x="3428992" y="3218212"/>
            <a:ext cx="4071966" cy="28222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09-43-25.png"/>
          <p:cNvPicPr>
            <a:picLocks noGrp="1" noChangeAspect="1"/>
          </p:cNvPicPr>
          <p:nvPr>
            <p:ph idx="1"/>
          </p:nvPr>
        </p:nvPicPr>
        <p:blipFill>
          <a:blip r:embed="rId2"/>
          <a:stretch>
            <a:fillRect/>
          </a:stretch>
        </p:blipFill>
        <p:spPr>
          <a:xfrm>
            <a:off x="37692" y="2857496"/>
            <a:ext cx="9068617" cy="1214446"/>
          </a:xfrm>
        </p:spPr>
      </p:pic>
      <p:sp>
        <p:nvSpPr>
          <p:cNvPr id="5" name="4 Dikdörtgen"/>
          <p:cNvSpPr/>
          <p:nvPr/>
        </p:nvSpPr>
        <p:spPr>
          <a:xfrm>
            <a:off x="1631166" y="3174522"/>
            <a:ext cx="4226717" cy="27470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09-45-05.png"/>
          <p:cNvPicPr>
            <a:picLocks noGrp="1" noChangeAspect="1"/>
          </p:cNvPicPr>
          <p:nvPr>
            <p:ph idx="1"/>
          </p:nvPr>
        </p:nvPicPr>
        <p:blipFill>
          <a:blip r:embed="rId2"/>
          <a:stretch>
            <a:fillRect/>
          </a:stretch>
        </p:blipFill>
        <p:spPr>
          <a:xfrm>
            <a:off x="0" y="2714620"/>
            <a:ext cx="9144000" cy="1262853"/>
          </a:xfrm>
        </p:spPr>
      </p:pic>
      <p:sp>
        <p:nvSpPr>
          <p:cNvPr id="5" name="4 Dikdörtgen"/>
          <p:cNvSpPr/>
          <p:nvPr/>
        </p:nvSpPr>
        <p:spPr>
          <a:xfrm>
            <a:off x="2428860" y="2826327"/>
            <a:ext cx="1941259" cy="253831"/>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09-47-22.png"/>
          <p:cNvPicPr>
            <a:picLocks noGrp="1" noChangeAspect="1"/>
          </p:cNvPicPr>
          <p:nvPr>
            <p:ph idx="1"/>
          </p:nvPr>
        </p:nvPicPr>
        <p:blipFill>
          <a:blip r:embed="rId2"/>
          <a:stretch>
            <a:fillRect/>
          </a:stretch>
        </p:blipFill>
        <p:spPr>
          <a:xfrm>
            <a:off x="107141" y="2714620"/>
            <a:ext cx="8929718" cy="933300"/>
          </a:xfrm>
        </p:spPr>
      </p:pic>
      <p:sp>
        <p:nvSpPr>
          <p:cNvPr id="5" name="4 Dikdörtgen"/>
          <p:cNvSpPr/>
          <p:nvPr/>
        </p:nvSpPr>
        <p:spPr>
          <a:xfrm>
            <a:off x="714348" y="3027279"/>
            <a:ext cx="7158992" cy="29113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09-59-36.png"/>
          <p:cNvPicPr>
            <a:picLocks noGrp="1" noChangeAspect="1"/>
          </p:cNvPicPr>
          <p:nvPr>
            <p:ph idx="1"/>
          </p:nvPr>
        </p:nvPicPr>
        <p:blipFill>
          <a:blip r:embed="rId2"/>
          <a:stretch>
            <a:fillRect/>
          </a:stretch>
        </p:blipFill>
        <p:spPr>
          <a:xfrm>
            <a:off x="0" y="2643182"/>
            <a:ext cx="9144000" cy="696124"/>
          </a:xfrm>
        </p:spPr>
      </p:pic>
      <p:sp>
        <p:nvSpPr>
          <p:cNvPr id="5" name="4 Dikdörtgen"/>
          <p:cNvSpPr/>
          <p:nvPr/>
        </p:nvSpPr>
        <p:spPr>
          <a:xfrm>
            <a:off x="642909" y="2992582"/>
            <a:ext cx="5318503" cy="29001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10-04-26.png"/>
          <p:cNvPicPr>
            <a:picLocks noGrp="1" noChangeAspect="1"/>
          </p:cNvPicPr>
          <p:nvPr>
            <p:ph idx="1"/>
          </p:nvPr>
        </p:nvPicPr>
        <p:blipFill>
          <a:blip r:embed="rId2"/>
          <a:stretch>
            <a:fillRect/>
          </a:stretch>
        </p:blipFill>
        <p:spPr>
          <a:xfrm>
            <a:off x="49832" y="2643182"/>
            <a:ext cx="9044337" cy="1714512"/>
          </a:xfrm>
        </p:spPr>
      </p:pic>
      <p:sp>
        <p:nvSpPr>
          <p:cNvPr id="5" name="4 Dikdörtgen"/>
          <p:cNvSpPr/>
          <p:nvPr/>
        </p:nvSpPr>
        <p:spPr>
          <a:xfrm>
            <a:off x="809536" y="3778020"/>
            <a:ext cx="8120521" cy="280186"/>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797849" y="4073237"/>
            <a:ext cx="3441642" cy="292994"/>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7956468" y="3464625"/>
            <a:ext cx="973250" cy="29985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10-11-20.png"/>
          <p:cNvPicPr>
            <a:picLocks noGrp="1" noChangeAspect="1"/>
          </p:cNvPicPr>
          <p:nvPr>
            <p:ph idx="1"/>
          </p:nvPr>
        </p:nvPicPr>
        <p:blipFill>
          <a:blip r:embed="rId2"/>
          <a:stretch>
            <a:fillRect/>
          </a:stretch>
        </p:blipFill>
        <p:spPr>
          <a:xfrm>
            <a:off x="0" y="2643182"/>
            <a:ext cx="9144000" cy="1250663"/>
          </a:xfrm>
        </p:spPr>
      </p:pic>
      <p:sp>
        <p:nvSpPr>
          <p:cNvPr id="5" name="4 Dikdörtgen"/>
          <p:cNvSpPr/>
          <p:nvPr/>
        </p:nvSpPr>
        <p:spPr>
          <a:xfrm>
            <a:off x="618972" y="3253840"/>
            <a:ext cx="6387468" cy="31451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9698" y="1857364"/>
            <a:ext cx="8548582"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10-13-21.png"/>
          <p:cNvPicPr>
            <a:picLocks noGrp="1" noChangeAspect="1"/>
          </p:cNvPicPr>
          <p:nvPr>
            <p:ph idx="1"/>
          </p:nvPr>
        </p:nvPicPr>
        <p:blipFill>
          <a:blip r:embed="rId2"/>
          <a:stretch>
            <a:fillRect/>
          </a:stretch>
        </p:blipFill>
        <p:spPr>
          <a:xfrm>
            <a:off x="0" y="2714620"/>
            <a:ext cx="9144001" cy="667619"/>
          </a:xfrm>
        </p:spPr>
      </p:pic>
      <p:sp>
        <p:nvSpPr>
          <p:cNvPr id="5" name="4 Dikdörtgen"/>
          <p:cNvSpPr/>
          <p:nvPr/>
        </p:nvSpPr>
        <p:spPr>
          <a:xfrm>
            <a:off x="6143636" y="2790702"/>
            <a:ext cx="803429" cy="289456"/>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10-14-46.png"/>
          <p:cNvPicPr>
            <a:picLocks noGrp="1" noChangeAspect="1"/>
          </p:cNvPicPr>
          <p:nvPr>
            <p:ph idx="1"/>
          </p:nvPr>
        </p:nvPicPr>
        <p:blipFill>
          <a:blip r:embed="rId2"/>
          <a:stretch>
            <a:fillRect/>
          </a:stretch>
        </p:blipFill>
        <p:spPr>
          <a:xfrm>
            <a:off x="-1" y="2786058"/>
            <a:ext cx="9144001" cy="1304544"/>
          </a:xfrm>
        </p:spPr>
      </p:pic>
      <p:sp>
        <p:nvSpPr>
          <p:cNvPr id="5" name="4 Dikdörtgen"/>
          <p:cNvSpPr/>
          <p:nvPr/>
        </p:nvSpPr>
        <p:spPr>
          <a:xfrm>
            <a:off x="3286115" y="3467595"/>
            <a:ext cx="4777229" cy="27944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10-21-32.png"/>
          <p:cNvPicPr>
            <a:picLocks noGrp="1" noChangeAspect="1"/>
          </p:cNvPicPr>
          <p:nvPr>
            <p:ph idx="1"/>
          </p:nvPr>
        </p:nvPicPr>
        <p:blipFill>
          <a:blip r:embed="rId2"/>
          <a:stretch>
            <a:fillRect/>
          </a:stretch>
        </p:blipFill>
        <p:spPr>
          <a:xfrm>
            <a:off x="1" y="2500306"/>
            <a:ext cx="9144000" cy="1489100"/>
          </a:xfrm>
        </p:spPr>
      </p:pic>
      <p:sp>
        <p:nvSpPr>
          <p:cNvPr id="5" name="4 Dikdörtgen"/>
          <p:cNvSpPr/>
          <p:nvPr/>
        </p:nvSpPr>
        <p:spPr>
          <a:xfrm>
            <a:off x="4262498" y="2541320"/>
            <a:ext cx="1318905" cy="31265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10-22-16.png"/>
          <p:cNvPicPr>
            <a:picLocks noGrp="1" noChangeAspect="1"/>
          </p:cNvPicPr>
          <p:nvPr>
            <p:ph idx="1"/>
          </p:nvPr>
        </p:nvPicPr>
        <p:blipFill>
          <a:blip r:embed="rId2"/>
          <a:stretch>
            <a:fillRect/>
          </a:stretch>
        </p:blipFill>
        <p:spPr>
          <a:xfrm>
            <a:off x="-1" y="2714620"/>
            <a:ext cx="9132126" cy="668204"/>
          </a:xfrm>
        </p:spPr>
      </p:pic>
      <p:sp>
        <p:nvSpPr>
          <p:cNvPr id="5" name="4 Dikdörtgen"/>
          <p:cNvSpPr/>
          <p:nvPr/>
        </p:nvSpPr>
        <p:spPr>
          <a:xfrm>
            <a:off x="500034" y="2778826"/>
            <a:ext cx="7515810" cy="289457"/>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3333615" y="3071810"/>
            <a:ext cx="1820275" cy="27703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10-23-49.png"/>
          <p:cNvPicPr>
            <a:picLocks noGrp="1" noChangeAspect="1"/>
          </p:cNvPicPr>
          <p:nvPr>
            <p:ph idx="1"/>
          </p:nvPr>
        </p:nvPicPr>
        <p:blipFill>
          <a:blip r:embed="rId2"/>
          <a:stretch>
            <a:fillRect/>
          </a:stretch>
        </p:blipFill>
        <p:spPr>
          <a:xfrm>
            <a:off x="0" y="2357430"/>
            <a:ext cx="9069100" cy="1857388"/>
          </a:xfrm>
        </p:spPr>
      </p:pic>
      <p:sp>
        <p:nvSpPr>
          <p:cNvPr id="5" name="4 Dikdörtgen"/>
          <p:cNvSpPr/>
          <p:nvPr/>
        </p:nvSpPr>
        <p:spPr>
          <a:xfrm>
            <a:off x="7445828" y="2405118"/>
            <a:ext cx="1507640" cy="31433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10-25-03.png"/>
          <p:cNvPicPr>
            <a:picLocks noGrp="1" noChangeAspect="1"/>
          </p:cNvPicPr>
          <p:nvPr>
            <p:ph idx="1"/>
          </p:nvPr>
        </p:nvPicPr>
        <p:blipFill>
          <a:blip r:embed="rId2"/>
          <a:stretch>
            <a:fillRect/>
          </a:stretch>
        </p:blipFill>
        <p:spPr>
          <a:xfrm>
            <a:off x="0" y="2500306"/>
            <a:ext cx="9139137" cy="2000264"/>
          </a:xfrm>
        </p:spPr>
      </p:pic>
      <p:sp>
        <p:nvSpPr>
          <p:cNvPr id="5" name="4 Dikdörtgen"/>
          <p:cNvSpPr/>
          <p:nvPr/>
        </p:nvSpPr>
        <p:spPr>
          <a:xfrm>
            <a:off x="3071801" y="2809809"/>
            <a:ext cx="4219647" cy="26590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642909" y="3087584"/>
            <a:ext cx="5354129" cy="278514"/>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3143240" y="3610100"/>
            <a:ext cx="3934454" cy="291884"/>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642910" y="4143380"/>
            <a:ext cx="3430326" cy="274241"/>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10-34-24.png"/>
          <p:cNvPicPr>
            <a:picLocks noGrp="1" noChangeAspect="1"/>
          </p:cNvPicPr>
          <p:nvPr>
            <p:ph idx="1"/>
          </p:nvPr>
        </p:nvPicPr>
        <p:blipFill>
          <a:blip r:embed="rId2"/>
          <a:stretch>
            <a:fillRect/>
          </a:stretch>
        </p:blipFill>
        <p:spPr>
          <a:xfrm>
            <a:off x="-1" y="2857496"/>
            <a:ext cx="9144001" cy="1462112"/>
          </a:xfrm>
        </p:spPr>
      </p:pic>
      <p:sp>
        <p:nvSpPr>
          <p:cNvPr id="5" name="4 Dikdörtgen"/>
          <p:cNvSpPr/>
          <p:nvPr/>
        </p:nvSpPr>
        <p:spPr>
          <a:xfrm>
            <a:off x="3071802" y="2928934"/>
            <a:ext cx="3697133" cy="301154"/>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511909" y="3214686"/>
            <a:ext cx="818127" cy="288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Teknik Şartnameden</a:t>
            </a:r>
            <a:endParaRPr lang="tr-TR" dirty="0"/>
          </a:p>
        </p:txBody>
      </p:sp>
      <p:pic>
        <p:nvPicPr>
          <p:cNvPr id="4" name="3 İçerik Yer Tutucusu" descr="2015-03-19_10-35-23.png"/>
          <p:cNvPicPr>
            <a:picLocks noGrp="1" noChangeAspect="1"/>
          </p:cNvPicPr>
          <p:nvPr>
            <p:ph idx="1"/>
          </p:nvPr>
        </p:nvPicPr>
        <p:blipFill>
          <a:blip r:embed="rId2"/>
          <a:stretch>
            <a:fillRect/>
          </a:stretch>
        </p:blipFill>
        <p:spPr>
          <a:xfrm>
            <a:off x="0" y="2428867"/>
            <a:ext cx="9144000" cy="2775657"/>
          </a:xfrm>
        </p:spPr>
      </p:pic>
      <p:sp>
        <p:nvSpPr>
          <p:cNvPr id="5" name="4 Dikdörtgen"/>
          <p:cNvSpPr/>
          <p:nvPr/>
        </p:nvSpPr>
        <p:spPr>
          <a:xfrm>
            <a:off x="6828312" y="3143249"/>
            <a:ext cx="1458464" cy="276846"/>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2357422" y="4345819"/>
            <a:ext cx="4957778" cy="29743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3571868" y="4656447"/>
            <a:ext cx="2306418" cy="284814"/>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Etkileşimli Tahta Takip Sistemi</a:t>
            </a:r>
          </a:p>
        </p:txBody>
      </p:sp>
      <p:sp>
        <p:nvSpPr>
          <p:cNvPr id="3" name="2 İçerik Yer Tutucusu"/>
          <p:cNvSpPr>
            <a:spLocks noGrp="1"/>
          </p:cNvSpPr>
          <p:nvPr>
            <p:ph idx="1"/>
          </p:nvPr>
        </p:nvSpPr>
        <p:spPr>
          <a:xfrm>
            <a:off x="457200" y="3071810"/>
            <a:ext cx="8229600" cy="3252790"/>
          </a:xfrm>
        </p:spPr>
        <p:txBody>
          <a:bodyPr>
            <a:normAutofit/>
          </a:bodyPr>
          <a:lstStyle/>
          <a:p>
            <a:pPr marL="0" indent="0" algn="ctr">
              <a:buNone/>
            </a:pPr>
            <a:r>
              <a:rPr lang="tr-TR" sz="6000" dirty="0" smtClean="0"/>
              <a:t>http://etts.vestel.com.tr</a:t>
            </a:r>
            <a:endParaRPr lang="tr-TR"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Logolar</a:t>
            </a:r>
          </a:p>
        </p:txBody>
      </p:sp>
      <p:sp>
        <p:nvSpPr>
          <p:cNvPr id="5" name="4 İçerik Yer Tutucusu"/>
          <p:cNvSpPr>
            <a:spLocks noGrp="1"/>
          </p:cNvSpPr>
          <p:nvPr>
            <p:ph sz="half" idx="1"/>
          </p:nvPr>
        </p:nvSpPr>
        <p:spPr>
          <a:xfrm>
            <a:off x="428596" y="1994556"/>
            <a:ext cx="3143272" cy="4434840"/>
          </a:xfrm>
        </p:spPr>
        <p:txBody>
          <a:bodyPr vert="horz">
            <a:normAutofit/>
          </a:bodyPr>
          <a:lstStyle/>
          <a:p>
            <a:pPr marL="0" indent="0">
              <a:buNone/>
            </a:pPr>
            <a:r>
              <a:rPr lang="tr-TR" sz="2400" dirty="0" smtClean="0"/>
              <a:t>1- Etkileşimli Tahtanın üzerinde Fatih Projesi,  Çerçevenin üzerinde Milli Eğitim Bakanlığı ve Ulaştırma Bakanlığı Logoları vardır.</a:t>
            </a:r>
          </a:p>
        </p:txBody>
      </p:sp>
      <p:pic>
        <p:nvPicPr>
          <p:cNvPr id="7" name="6 İçerik Yer Tutucusu" descr="imgCheck1.png"/>
          <p:cNvPicPr>
            <a:picLocks noGrp="1" noChangeAspect="1"/>
          </p:cNvPicPr>
          <p:nvPr>
            <p:ph sz="half" idx="2"/>
          </p:nvPr>
        </p:nvPicPr>
        <p:blipFill>
          <a:blip r:embed="rId2"/>
          <a:srcRect l="7149" r="7068"/>
          <a:stretch>
            <a:fillRect/>
          </a:stretch>
        </p:blipFill>
        <p:spPr>
          <a:xfrm>
            <a:off x="3571867" y="2003273"/>
            <a:ext cx="5560579" cy="285752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Kumanda</a:t>
            </a:r>
          </a:p>
        </p:txBody>
      </p:sp>
      <p:sp>
        <p:nvSpPr>
          <p:cNvPr id="3" name="2 İçerik Yer Tutucusu"/>
          <p:cNvSpPr>
            <a:spLocks noGrp="1"/>
          </p:cNvSpPr>
          <p:nvPr>
            <p:ph sz="half" idx="1"/>
          </p:nvPr>
        </p:nvSpPr>
        <p:spPr>
          <a:xfrm>
            <a:off x="457200" y="1994556"/>
            <a:ext cx="2900354" cy="4434840"/>
          </a:xfrm>
        </p:spPr>
        <p:txBody>
          <a:bodyPr vert="horz">
            <a:normAutofit/>
          </a:bodyPr>
          <a:lstStyle/>
          <a:p>
            <a:pPr marL="0" indent="0">
              <a:buNone/>
            </a:pPr>
            <a:r>
              <a:rPr lang="tr-TR" sz="2400" dirty="0" smtClean="0"/>
              <a:t>2- LED ekranın uzaktan kumandası var  ve çalışır durumdadır.</a:t>
            </a:r>
          </a:p>
        </p:txBody>
      </p:sp>
      <p:pic>
        <p:nvPicPr>
          <p:cNvPr id="5" name="4 İçerik Yer Tutucusu" descr="imgCheck2.png"/>
          <p:cNvPicPr>
            <a:picLocks noGrp="1" noChangeAspect="1"/>
          </p:cNvPicPr>
          <p:nvPr>
            <p:ph sz="half" idx="2"/>
          </p:nvPr>
        </p:nvPicPr>
        <p:blipFill>
          <a:blip r:embed="rId2"/>
          <a:srcRect l="23701" t="4927" r="26213" b="6634"/>
          <a:stretch>
            <a:fillRect/>
          </a:stretch>
        </p:blipFill>
        <p:spPr>
          <a:xfrm>
            <a:off x="4929190" y="2000240"/>
            <a:ext cx="2992004" cy="435075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Kalem</a:t>
            </a:r>
          </a:p>
        </p:txBody>
      </p:sp>
      <p:sp>
        <p:nvSpPr>
          <p:cNvPr id="3" name="2 İçerik Yer Tutucusu"/>
          <p:cNvSpPr>
            <a:spLocks noGrp="1"/>
          </p:cNvSpPr>
          <p:nvPr>
            <p:ph sz="half" idx="1"/>
          </p:nvPr>
        </p:nvSpPr>
        <p:spPr>
          <a:xfrm>
            <a:off x="457200" y="2002845"/>
            <a:ext cx="4038600" cy="4434840"/>
          </a:xfrm>
        </p:spPr>
        <p:txBody>
          <a:bodyPr vert="horz">
            <a:normAutofit/>
          </a:bodyPr>
          <a:lstStyle/>
          <a:p>
            <a:pPr marL="0" indent="0">
              <a:buNone/>
            </a:pPr>
            <a:r>
              <a:rPr lang="tr-TR" sz="2400" dirty="0" smtClean="0"/>
              <a:t>3- </a:t>
            </a:r>
            <a:r>
              <a:rPr lang="tr-TR" sz="2400" dirty="0" err="1" smtClean="0"/>
              <a:t>Led</a:t>
            </a:r>
            <a:r>
              <a:rPr lang="tr-TR" sz="2400" dirty="0" smtClean="0"/>
              <a:t> ekranın dokunmatik özelliği çalışmaktadır. Her Etkileşimli Tahta için bir Dokunmatik kalem vardır.</a:t>
            </a:r>
          </a:p>
        </p:txBody>
      </p:sp>
      <p:pic>
        <p:nvPicPr>
          <p:cNvPr id="5" name="4 İçerik Yer Tutucusu" descr="imgCheck3.png"/>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rot="5400000">
            <a:off x="4149033" y="3506099"/>
            <a:ext cx="5275090" cy="100013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err="1" smtClean="0"/>
              <a:t>Sabitdisk</a:t>
            </a:r>
            <a:endParaRPr lang="tr-TR" dirty="0" smtClean="0"/>
          </a:p>
        </p:txBody>
      </p:sp>
      <p:sp>
        <p:nvSpPr>
          <p:cNvPr id="3" name="2 İçerik Yer Tutucusu"/>
          <p:cNvSpPr>
            <a:spLocks noGrp="1"/>
          </p:cNvSpPr>
          <p:nvPr>
            <p:ph sz="half" idx="1"/>
          </p:nvPr>
        </p:nvSpPr>
        <p:spPr>
          <a:xfrm>
            <a:off x="457200" y="1994556"/>
            <a:ext cx="3543296" cy="4434840"/>
          </a:xfrm>
        </p:spPr>
        <p:txBody>
          <a:bodyPr vert="horz">
            <a:normAutofit/>
          </a:bodyPr>
          <a:lstStyle/>
          <a:p>
            <a:pPr marL="0" indent="0">
              <a:buNone/>
            </a:pPr>
            <a:r>
              <a:rPr lang="tr-TR" sz="2400" dirty="0" smtClean="0"/>
              <a:t>4- Etkileşimli Tahtanın sabit diskinin bir bölümü, işletim sistemi ve sürücüleri sistem geri yükleme amacıyla kullanılmıştır. </a:t>
            </a:r>
          </a:p>
          <a:p>
            <a:pPr marL="0" indent="0">
              <a:buNone/>
            </a:pPr>
            <a:r>
              <a:rPr lang="tr-TR" sz="2400" dirty="0" smtClean="0"/>
              <a:t>Geri yükleme işlemlerini anlatan yardım dosyası yüklenmiştir. </a:t>
            </a:r>
          </a:p>
          <a:p>
            <a:pPr marL="0" indent="0">
              <a:buNone/>
            </a:pPr>
            <a:r>
              <a:rPr lang="tr-TR" sz="2400" dirty="0" smtClean="0"/>
              <a:t>240GB HDD vardır.</a:t>
            </a:r>
          </a:p>
        </p:txBody>
      </p:sp>
      <p:pic>
        <p:nvPicPr>
          <p:cNvPr id="5" name="4 İçerik Yer Tutucusu" descr="imgCheck4.png"/>
          <p:cNvPicPr>
            <a:picLocks noGrp="1" noChangeAspect="1"/>
          </p:cNvPicPr>
          <p:nvPr>
            <p:ph sz="half" idx="2"/>
          </p:nvPr>
        </p:nvPicPr>
        <p:blipFill>
          <a:blip r:embed="rId2"/>
          <a:stretch>
            <a:fillRect/>
          </a:stretch>
        </p:blipFill>
        <p:spPr>
          <a:xfrm>
            <a:off x="3779912" y="1916832"/>
            <a:ext cx="5178428" cy="2376263"/>
          </a:xfrm>
        </p:spPr>
      </p:pic>
      <p:sp>
        <p:nvSpPr>
          <p:cNvPr id="6" name="5 Yuvarlatılmış Dikdörtgen"/>
          <p:cNvSpPr/>
          <p:nvPr/>
        </p:nvSpPr>
        <p:spPr>
          <a:xfrm>
            <a:off x="6228184" y="3284984"/>
            <a:ext cx="1800200" cy="792088"/>
          </a:xfrm>
          <a:prstGeom prst="roundRect">
            <a:avLst/>
          </a:prstGeom>
          <a:solidFill>
            <a:srgbClr val="FF0000">
              <a:alpha val="29804"/>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50000">
                <a:schemeClr val="bg1">
                  <a:alpha val="0"/>
                </a:schemeClr>
              </a:gs>
              <a:gs pos="100000">
                <a:srgbClr val="79E8F2"/>
              </a:gs>
            </a:gsLst>
            <a:lin ang="5400000" scaled="0"/>
          </a:gradFill>
        </p:spPr>
        <p:txBody>
          <a:bodyPr vert="horz" lIns="108000" tIns="0" rIns="0" bIns="0" anchor="b">
            <a:normAutofit/>
          </a:bodyPr>
          <a:lstStyle/>
          <a:p>
            <a:r>
              <a:rPr lang="tr-TR" dirty="0" smtClean="0"/>
              <a:t>Yazılımlar</a:t>
            </a:r>
          </a:p>
        </p:txBody>
      </p:sp>
      <p:sp>
        <p:nvSpPr>
          <p:cNvPr id="3" name="2 İçerik Yer Tutucusu"/>
          <p:cNvSpPr>
            <a:spLocks noGrp="1"/>
          </p:cNvSpPr>
          <p:nvPr>
            <p:ph sz="half" idx="1"/>
          </p:nvPr>
        </p:nvSpPr>
        <p:spPr>
          <a:xfrm>
            <a:off x="457200" y="1994556"/>
            <a:ext cx="3257544" cy="4434840"/>
          </a:xfrm>
        </p:spPr>
        <p:txBody>
          <a:bodyPr vert="horz">
            <a:normAutofit/>
          </a:bodyPr>
          <a:lstStyle/>
          <a:p>
            <a:pPr marL="0" indent="0">
              <a:buNone/>
            </a:pPr>
            <a:r>
              <a:rPr lang="tr-TR" sz="2400" dirty="0" smtClean="0"/>
              <a:t>5- Etkileşimli Tahtada Windows / </a:t>
            </a:r>
            <a:r>
              <a:rPr lang="tr-TR" sz="2400" dirty="0" err="1" smtClean="0"/>
              <a:t>Pardus</a:t>
            </a:r>
            <a:r>
              <a:rPr lang="tr-TR" sz="2400" dirty="0" smtClean="0"/>
              <a:t> / Libre Office / </a:t>
            </a:r>
            <a:r>
              <a:rPr lang="tr-TR" sz="2400" dirty="0" err="1" smtClean="0"/>
              <a:t>Antropi</a:t>
            </a:r>
            <a:r>
              <a:rPr lang="tr-TR" sz="2400" dirty="0" smtClean="0"/>
              <a:t> kuruludur.</a:t>
            </a:r>
          </a:p>
        </p:txBody>
      </p:sp>
      <p:pic>
        <p:nvPicPr>
          <p:cNvPr id="5" name="4 İçerik Yer Tutucusu" descr="imgCheck5.png"/>
          <p:cNvPicPr>
            <a:picLocks noGrp="1" noChangeAspect="1"/>
          </p:cNvPicPr>
          <p:nvPr>
            <p:ph sz="half" idx="2"/>
          </p:nvPr>
        </p:nvPicPr>
        <p:blipFill>
          <a:blip r:embed="rId2"/>
          <a:stretch>
            <a:fillRect/>
          </a:stretch>
        </p:blipFill>
        <p:spPr>
          <a:xfrm>
            <a:off x="3786181" y="2074711"/>
            <a:ext cx="4943741" cy="785818"/>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175</TotalTime>
  <Words>394</Words>
  <Application>Microsoft Office PowerPoint</Application>
  <PresentationFormat>Ekran Gösterisi (4:3)</PresentationFormat>
  <Paragraphs>57</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Akış</vt:lpstr>
      <vt:lpstr>Etkileşimli Tahta Teslim Alma</vt:lpstr>
      <vt:lpstr>PowerPoint Sunusu</vt:lpstr>
      <vt:lpstr>PowerPoint Sunusu</vt:lpstr>
      <vt:lpstr>Etkileşimli Tahta Takip Sistemi</vt:lpstr>
      <vt:lpstr>Logolar</vt:lpstr>
      <vt:lpstr>Kumanda</vt:lpstr>
      <vt:lpstr>Kalem</vt:lpstr>
      <vt:lpstr>Sabitdisk</vt:lpstr>
      <vt:lpstr>Yazılımlar</vt:lpstr>
      <vt:lpstr>RAM</vt:lpstr>
      <vt:lpstr>Bilgisayar</vt:lpstr>
      <vt:lpstr>Ekran Kartı</vt:lpstr>
      <vt:lpstr>Ekran Kartı</vt:lpstr>
      <vt:lpstr>Sabit Tahtanın Yönü</vt:lpstr>
      <vt:lpstr>Kilitleme</vt:lpstr>
      <vt:lpstr>Dış Yüzeyler</vt:lpstr>
      <vt:lpstr>Silgi Aparatı</vt:lpstr>
      <vt:lpstr>LED Ekranın Konumu</vt:lpstr>
      <vt:lpstr>Metal Levha</vt:lpstr>
      <vt:lpstr>Tahliye Delikleri</vt:lpstr>
      <vt:lpstr>PowerPoint Sunusu</vt:lpstr>
      <vt:lpstr>Teknik Şartnameden Maddeler</vt:lpstr>
      <vt:lpstr>Teknik Şartnameden</vt:lpstr>
      <vt:lpstr>Teknik Şartnameden</vt:lpstr>
      <vt:lpstr>Teknik Şartnameden</vt:lpstr>
      <vt:lpstr>Teknik Şartnameden</vt:lpstr>
      <vt:lpstr>Teknik Şartnameden</vt:lpstr>
      <vt:lpstr>Teknik Şartnameden</vt:lpstr>
      <vt:lpstr>Teknik Şartnameden</vt:lpstr>
      <vt:lpstr>Teknik Şartnameden</vt:lpstr>
      <vt:lpstr>Teknik Şartnameden</vt:lpstr>
      <vt:lpstr>Teknik Şartnameden</vt:lpstr>
      <vt:lpstr>Teknik Şartnameden</vt:lpstr>
      <vt:lpstr>Teknik Şartnameden</vt:lpstr>
      <vt:lpstr>Teknik Şartnameden</vt:lpstr>
      <vt:lpstr>Teknik Şartnameden</vt:lpstr>
      <vt:lpstr>Teknik Şartnameden</vt:lpstr>
    </vt:vector>
  </TitlesOfParts>
  <Company>Okul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LENOVO</dc:creator>
  <cp:lastModifiedBy>PC</cp:lastModifiedBy>
  <cp:revision>46</cp:revision>
  <dcterms:created xsi:type="dcterms:W3CDTF">2015-03-17T08:05:46Z</dcterms:created>
  <dcterms:modified xsi:type="dcterms:W3CDTF">2015-03-26T14:56:31Z</dcterms:modified>
</cp:coreProperties>
</file>